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4"/>
  </p:sldMasterIdLst>
  <p:notesMasterIdLst>
    <p:notesMasterId r:id="rId10"/>
  </p:notesMasterIdLst>
  <p:sldIdLst>
    <p:sldId id="260" r:id="rId5"/>
    <p:sldId id="282" r:id="rId6"/>
    <p:sldId id="291" r:id="rId7"/>
    <p:sldId id="292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27"/>
  </p:normalViewPr>
  <p:slideViewPr>
    <p:cSldViewPr snapToGrid="0" snapToObjects="1" showGuides="1">
      <p:cViewPr>
        <p:scale>
          <a:sx n="66" d="100"/>
          <a:sy n="66" d="100"/>
        </p:scale>
        <p:origin x="4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a, Ricardo" userId="7fb77c66-aa83-4d57-a45a-0656873759f3" providerId="ADAL" clId="{D7B598D6-AFF7-4701-A325-C6117BF1E90D}"/>
    <pc:docChg chg="undo custSel addSld delSld modSld modMainMaster delSection modSection">
      <pc:chgData name="Silva, Ricardo" userId="7fb77c66-aa83-4d57-a45a-0656873759f3" providerId="ADAL" clId="{D7B598D6-AFF7-4701-A325-C6117BF1E90D}" dt="2020-07-07T18:45:24.833" v="182"/>
      <pc:docMkLst>
        <pc:docMk/>
      </pc:docMkLst>
      <pc:sldChg chg="modTransition">
        <pc:chgData name="Silva, Ricardo" userId="7fb77c66-aa83-4d57-a45a-0656873759f3" providerId="ADAL" clId="{D7B598D6-AFF7-4701-A325-C6117BF1E90D}" dt="2020-07-07T18:43:25.063" v="163"/>
        <pc:sldMkLst>
          <pc:docMk/>
          <pc:sldMk cId="2199820107" sldId="260"/>
        </pc:sldMkLst>
      </pc:sldChg>
      <pc:sldChg chg="del">
        <pc:chgData name="Silva, Ricardo" userId="7fb77c66-aa83-4d57-a45a-0656873759f3" providerId="ADAL" clId="{D7B598D6-AFF7-4701-A325-C6117BF1E90D}" dt="2020-07-07T18:43:07.513" v="158" actId="2696"/>
        <pc:sldMkLst>
          <pc:docMk/>
          <pc:sldMk cId="4206591633" sldId="266"/>
        </pc:sldMkLst>
      </pc:sldChg>
      <pc:sldChg chg="del">
        <pc:chgData name="Silva, Ricardo" userId="7fb77c66-aa83-4d57-a45a-0656873759f3" providerId="ADAL" clId="{D7B598D6-AFF7-4701-A325-C6117BF1E90D}" dt="2020-07-07T18:43:07.297" v="140" actId="2696"/>
        <pc:sldMkLst>
          <pc:docMk/>
          <pc:sldMk cId="1411090811" sldId="267"/>
        </pc:sldMkLst>
      </pc:sldChg>
      <pc:sldChg chg="del">
        <pc:chgData name="Silva, Ricardo" userId="7fb77c66-aa83-4d57-a45a-0656873759f3" providerId="ADAL" clId="{D7B598D6-AFF7-4701-A325-C6117BF1E90D}" dt="2020-07-07T18:43:07.344" v="143" actId="2696"/>
        <pc:sldMkLst>
          <pc:docMk/>
          <pc:sldMk cId="609578813" sldId="268"/>
        </pc:sldMkLst>
      </pc:sldChg>
      <pc:sldChg chg="del">
        <pc:chgData name="Silva, Ricardo" userId="7fb77c66-aa83-4d57-a45a-0656873759f3" providerId="ADAL" clId="{D7B598D6-AFF7-4701-A325-C6117BF1E90D}" dt="2020-07-07T18:43:07.359" v="145" actId="2696"/>
        <pc:sldMkLst>
          <pc:docMk/>
          <pc:sldMk cId="1772299314" sldId="269"/>
        </pc:sldMkLst>
      </pc:sldChg>
      <pc:sldChg chg="del">
        <pc:chgData name="Silva, Ricardo" userId="7fb77c66-aa83-4d57-a45a-0656873759f3" providerId="ADAL" clId="{D7B598D6-AFF7-4701-A325-C6117BF1E90D}" dt="2020-07-07T18:43:07.375" v="146" actId="2696"/>
        <pc:sldMkLst>
          <pc:docMk/>
          <pc:sldMk cId="2416334626" sldId="270"/>
        </pc:sldMkLst>
      </pc:sldChg>
      <pc:sldChg chg="del">
        <pc:chgData name="Silva, Ricardo" userId="7fb77c66-aa83-4d57-a45a-0656873759f3" providerId="ADAL" clId="{D7B598D6-AFF7-4701-A325-C6117BF1E90D}" dt="2020-07-07T18:43:07.428" v="149" actId="2696"/>
        <pc:sldMkLst>
          <pc:docMk/>
          <pc:sldMk cId="3885660966" sldId="271"/>
        </pc:sldMkLst>
      </pc:sldChg>
      <pc:sldChg chg="del">
        <pc:chgData name="Silva, Ricardo" userId="7fb77c66-aa83-4d57-a45a-0656873759f3" providerId="ADAL" clId="{D7B598D6-AFF7-4701-A325-C6117BF1E90D}" dt="2020-07-07T18:43:07.460" v="150" actId="2696"/>
        <pc:sldMkLst>
          <pc:docMk/>
          <pc:sldMk cId="1621869465" sldId="272"/>
        </pc:sldMkLst>
      </pc:sldChg>
      <pc:sldChg chg="addSp delSp modSp modTransition">
        <pc:chgData name="Silva, Ricardo" userId="7fb77c66-aa83-4d57-a45a-0656873759f3" providerId="ADAL" clId="{D7B598D6-AFF7-4701-A325-C6117BF1E90D}" dt="2020-07-07T18:43:25.063" v="163"/>
        <pc:sldMkLst>
          <pc:docMk/>
          <pc:sldMk cId="3917564682" sldId="273"/>
        </pc:sldMkLst>
        <pc:spChg chg="mod">
          <ac:chgData name="Silva, Ricardo" userId="7fb77c66-aa83-4d57-a45a-0656873759f3" providerId="ADAL" clId="{D7B598D6-AFF7-4701-A325-C6117BF1E90D}" dt="2020-07-07T18:43:00.329" v="139" actId="12789"/>
          <ac:spMkLst>
            <pc:docMk/>
            <pc:sldMk cId="3917564682" sldId="273"/>
            <ac:spMk id="6" creationId="{100D9AEA-F8C6-164B-88FC-A58C5F99EE64}"/>
          </ac:spMkLst>
        </pc:spChg>
        <pc:spChg chg="add del mod">
          <ac:chgData name="Silva, Ricardo" userId="7fb77c66-aa83-4d57-a45a-0656873759f3" providerId="ADAL" clId="{D7B598D6-AFF7-4701-A325-C6117BF1E90D}" dt="2020-07-07T18:42:37.609" v="135" actId="931"/>
          <ac:spMkLst>
            <pc:docMk/>
            <pc:sldMk cId="3917564682" sldId="273"/>
            <ac:spMk id="7" creationId="{E58F2510-8E62-CC4C-B224-332361C19197}"/>
          </ac:spMkLst>
        </pc:spChg>
        <pc:picChg chg="add del mod">
          <ac:chgData name="Silva, Ricardo" userId="7fb77c66-aa83-4d57-a45a-0656873759f3" providerId="ADAL" clId="{D7B598D6-AFF7-4701-A325-C6117BF1E90D}" dt="2020-07-07T18:42:04.498" v="132" actId="931"/>
          <ac:picMkLst>
            <pc:docMk/>
            <pc:sldMk cId="3917564682" sldId="273"/>
            <ac:picMk id="3" creationId="{F5F97F56-E4FD-4229-8BA9-6F1513D5E450}"/>
          </ac:picMkLst>
        </pc:picChg>
        <pc:picChg chg="add mod">
          <ac:chgData name="Silva, Ricardo" userId="7fb77c66-aa83-4d57-a45a-0656873759f3" providerId="ADAL" clId="{D7B598D6-AFF7-4701-A325-C6117BF1E90D}" dt="2020-07-07T18:42:39.112" v="137" actId="962"/>
          <ac:picMkLst>
            <pc:docMk/>
            <pc:sldMk cId="3917564682" sldId="273"/>
            <ac:picMk id="8" creationId="{AABA3C34-C101-4914-A51C-EE8812F30376}"/>
          </ac:picMkLst>
        </pc:picChg>
      </pc:sldChg>
      <pc:sldChg chg="del">
        <pc:chgData name="Silva, Ricardo" userId="7fb77c66-aa83-4d57-a45a-0656873759f3" providerId="ADAL" clId="{D7B598D6-AFF7-4701-A325-C6117BF1E90D}" dt="2020-07-07T18:43:07.475" v="152" actId="2696"/>
        <pc:sldMkLst>
          <pc:docMk/>
          <pc:sldMk cId="3760691239" sldId="274"/>
        </pc:sldMkLst>
      </pc:sldChg>
      <pc:sldChg chg="del">
        <pc:chgData name="Silva, Ricardo" userId="7fb77c66-aa83-4d57-a45a-0656873759f3" providerId="ADAL" clId="{D7B598D6-AFF7-4701-A325-C6117BF1E90D}" dt="2020-07-07T18:43:07.482" v="154" actId="2696"/>
        <pc:sldMkLst>
          <pc:docMk/>
          <pc:sldMk cId="929863733" sldId="275"/>
        </pc:sldMkLst>
      </pc:sldChg>
      <pc:sldChg chg="del">
        <pc:chgData name="Silva, Ricardo" userId="7fb77c66-aa83-4d57-a45a-0656873759f3" providerId="ADAL" clId="{D7B598D6-AFF7-4701-A325-C6117BF1E90D}" dt="2020-07-07T18:43:07.498" v="156" actId="2696"/>
        <pc:sldMkLst>
          <pc:docMk/>
          <pc:sldMk cId="2990648390" sldId="276"/>
        </pc:sldMkLst>
      </pc:sldChg>
      <pc:sldChg chg="del">
        <pc:chgData name="Silva, Ricardo" userId="7fb77c66-aa83-4d57-a45a-0656873759f3" providerId="ADAL" clId="{D7B598D6-AFF7-4701-A325-C6117BF1E90D}" dt="2020-07-07T18:43:07.297" v="142" actId="2696"/>
        <pc:sldMkLst>
          <pc:docMk/>
          <pc:sldMk cId="2516602171" sldId="278"/>
        </pc:sldMkLst>
      </pc:sldChg>
      <pc:sldChg chg="del">
        <pc:chgData name="Silva, Ricardo" userId="7fb77c66-aa83-4d57-a45a-0656873759f3" providerId="ADAL" clId="{D7B598D6-AFF7-4701-A325-C6117BF1E90D}" dt="2020-07-07T18:43:07.381" v="147" actId="2696"/>
        <pc:sldMkLst>
          <pc:docMk/>
          <pc:sldMk cId="924529920" sldId="279"/>
        </pc:sldMkLst>
      </pc:sldChg>
      <pc:sldChg chg="del">
        <pc:chgData name="Silva, Ricardo" userId="7fb77c66-aa83-4d57-a45a-0656873759f3" providerId="ADAL" clId="{D7B598D6-AFF7-4701-A325-C6117BF1E90D}" dt="2020-07-07T18:43:07.397" v="148" actId="2696"/>
        <pc:sldMkLst>
          <pc:docMk/>
          <pc:sldMk cId="3184597620" sldId="280"/>
        </pc:sldMkLst>
      </pc:sldChg>
      <pc:sldChg chg="del">
        <pc:chgData name="Silva, Ricardo" userId="7fb77c66-aa83-4d57-a45a-0656873759f3" providerId="ADAL" clId="{D7B598D6-AFF7-4701-A325-C6117BF1E90D}" dt="2020-07-07T18:43:07.544" v="160" actId="2696"/>
        <pc:sldMkLst>
          <pc:docMk/>
          <pc:sldMk cId="528002921" sldId="281"/>
        </pc:sldMkLst>
      </pc:sldChg>
      <pc:sldChg chg="addSp delSp modSp modTransition modAnim">
        <pc:chgData name="Silva, Ricardo" userId="7fb77c66-aa83-4d57-a45a-0656873759f3" providerId="ADAL" clId="{D7B598D6-AFF7-4701-A325-C6117BF1E90D}" dt="2020-07-07T18:44:41.634" v="177"/>
        <pc:sldMkLst>
          <pc:docMk/>
          <pc:sldMk cId="135881004" sldId="282"/>
        </pc:sldMkLst>
        <pc:spChg chg="mod">
          <ac:chgData name="Silva, Ricardo" userId="7fb77c66-aa83-4d57-a45a-0656873759f3" providerId="ADAL" clId="{D7B598D6-AFF7-4701-A325-C6117BF1E90D}" dt="2020-07-07T18:25:48.332" v="35" actId="20577"/>
          <ac:spMkLst>
            <pc:docMk/>
            <pc:sldMk cId="135881004" sldId="282"/>
            <ac:spMk id="6" creationId="{3937FFFE-EB2A-0248-8DC6-BFCFA5893BFC}"/>
          </ac:spMkLst>
        </pc:spChg>
        <pc:spChg chg="del">
          <ac:chgData name="Silva, Ricardo" userId="7fb77c66-aa83-4d57-a45a-0656873759f3" providerId="ADAL" clId="{D7B598D6-AFF7-4701-A325-C6117BF1E90D}" dt="2020-07-07T18:27:47.305" v="36" actId="478"/>
          <ac:spMkLst>
            <pc:docMk/>
            <pc:sldMk cId="135881004" sldId="282"/>
            <ac:spMk id="7" creationId="{4BA65ED8-C182-064E-B955-887092B15844}"/>
          </ac:spMkLst>
        </pc:spChg>
        <pc:spChg chg="add mod">
          <ac:chgData name="Silva, Ricardo" userId="7fb77c66-aa83-4d57-a45a-0656873759f3" providerId="ADAL" clId="{D7B598D6-AFF7-4701-A325-C6117BF1E90D}" dt="2020-07-07T18:30:48.643" v="49" actId="207"/>
          <ac:spMkLst>
            <pc:docMk/>
            <pc:sldMk cId="135881004" sldId="282"/>
            <ac:spMk id="9" creationId="{EE9E8378-7DF4-47A7-BF8E-68B40A338ED3}"/>
          </ac:spMkLst>
        </pc:spChg>
        <pc:spChg chg="mod topLvl">
          <ac:chgData name="Silva, Ricardo" userId="7fb77c66-aa83-4d57-a45a-0656873759f3" providerId="ADAL" clId="{D7B598D6-AFF7-4701-A325-C6117BF1E90D}" dt="2020-07-07T18:43:31.884" v="164" actId="164"/>
          <ac:spMkLst>
            <pc:docMk/>
            <pc:sldMk cId="135881004" sldId="282"/>
            <ac:spMk id="11" creationId="{10F1C9BF-7773-4503-BCC9-D133966EC733}"/>
          </ac:spMkLst>
        </pc:spChg>
        <pc:spChg chg="add mod">
          <ac:chgData name="Silva, Ricardo" userId="7fb77c66-aa83-4d57-a45a-0656873759f3" providerId="ADAL" clId="{D7B598D6-AFF7-4701-A325-C6117BF1E90D}" dt="2020-07-07T18:31:02.551" v="52" actId="207"/>
          <ac:spMkLst>
            <pc:docMk/>
            <pc:sldMk cId="135881004" sldId="282"/>
            <ac:spMk id="13" creationId="{E1BACE33-BAF5-4320-BF6C-03B89F9FF31B}"/>
          </ac:spMkLst>
        </pc:spChg>
        <pc:spChg chg="mod topLvl">
          <ac:chgData name="Silva, Ricardo" userId="7fb77c66-aa83-4d57-a45a-0656873759f3" providerId="ADAL" clId="{D7B598D6-AFF7-4701-A325-C6117BF1E90D}" dt="2020-07-07T18:43:33.734" v="165" actId="164"/>
          <ac:spMkLst>
            <pc:docMk/>
            <pc:sldMk cId="135881004" sldId="282"/>
            <ac:spMk id="15" creationId="{97554169-B034-4E26-B7EF-2886A75EDE8E}"/>
          </ac:spMkLst>
        </pc:spChg>
        <pc:grpChg chg="add mod">
          <ac:chgData name="Silva, Ricardo" userId="7fb77c66-aa83-4d57-a45a-0656873759f3" providerId="ADAL" clId="{D7B598D6-AFF7-4701-A325-C6117BF1E90D}" dt="2020-07-07T18:43:31.884" v="164" actId="164"/>
          <ac:grpSpMkLst>
            <pc:docMk/>
            <pc:sldMk cId="135881004" sldId="282"/>
            <ac:grpSpMk id="2" creationId="{F21C171D-6000-4669-987E-5167FC62E550}"/>
          </ac:grpSpMkLst>
        </pc:grpChg>
        <pc:grpChg chg="add mod">
          <ac:chgData name="Silva, Ricardo" userId="7fb77c66-aa83-4d57-a45a-0656873759f3" providerId="ADAL" clId="{D7B598D6-AFF7-4701-A325-C6117BF1E90D}" dt="2020-07-07T18:43:33.734" v="165" actId="164"/>
          <ac:grpSpMkLst>
            <pc:docMk/>
            <pc:sldMk cId="135881004" sldId="282"/>
            <ac:grpSpMk id="4" creationId="{426926C8-0978-47D6-99CF-A3C79D896729}"/>
          </ac:grpSpMkLst>
        </pc:grpChg>
        <pc:grpChg chg="add del">
          <ac:chgData name="Silva, Ricardo" userId="7fb77c66-aa83-4d57-a45a-0656873759f3" providerId="ADAL" clId="{D7B598D6-AFF7-4701-A325-C6117BF1E90D}" dt="2020-07-07T18:28:07.221" v="40" actId="165"/>
          <ac:grpSpMkLst>
            <pc:docMk/>
            <pc:sldMk cId="135881004" sldId="282"/>
            <ac:grpSpMk id="10" creationId="{FD513BB7-4A46-4786-8C1D-065C25451891}"/>
          </ac:grpSpMkLst>
        </pc:grpChg>
        <pc:grpChg chg="add del">
          <ac:chgData name="Silva, Ricardo" userId="7fb77c66-aa83-4d57-a45a-0656873759f3" providerId="ADAL" clId="{D7B598D6-AFF7-4701-A325-C6117BF1E90D}" dt="2020-07-07T18:28:01.295" v="39" actId="165"/>
          <ac:grpSpMkLst>
            <pc:docMk/>
            <pc:sldMk cId="135881004" sldId="282"/>
            <ac:grpSpMk id="14" creationId="{E59369CF-C495-463A-A70C-5E23757DEF74}"/>
          </ac:grpSpMkLst>
        </pc:grpChg>
        <pc:picChg chg="mod topLvl">
          <ac:chgData name="Silva, Ricardo" userId="7fb77c66-aa83-4d57-a45a-0656873759f3" providerId="ADAL" clId="{D7B598D6-AFF7-4701-A325-C6117BF1E90D}" dt="2020-07-07T18:43:31.884" v="164" actId="164"/>
          <ac:picMkLst>
            <pc:docMk/>
            <pc:sldMk cId="135881004" sldId="282"/>
            <ac:picMk id="12" creationId="{B597067B-5235-4E92-8009-B520E44DABF0}"/>
          </ac:picMkLst>
        </pc:picChg>
        <pc:picChg chg="mod topLvl">
          <ac:chgData name="Silva, Ricardo" userId="7fb77c66-aa83-4d57-a45a-0656873759f3" providerId="ADAL" clId="{D7B598D6-AFF7-4701-A325-C6117BF1E90D}" dt="2020-07-07T18:43:33.734" v="165" actId="164"/>
          <ac:picMkLst>
            <pc:docMk/>
            <pc:sldMk cId="135881004" sldId="282"/>
            <ac:picMk id="16" creationId="{365C857C-A6D3-44B3-9C76-DF6EBE68C9F6}"/>
          </ac:picMkLst>
        </pc:picChg>
      </pc:sldChg>
      <pc:sldChg chg="del">
        <pc:chgData name="Silva, Ricardo" userId="7fb77c66-aa83-4d57-a45a-0656873759f3" providerId="ADAL" clId="{D7B598D6-AFF7-4701-A325-C6117BF1E90D}" dt="2020-07-07T18:39:55.213" v="111" actId="2696"/>
        <pc:sldMkLst>
          <pc:docMk/>
          <pc:sldMk cId="463149031" sldId="283"/>
        </pc:sldMkLst>
      </pc:sldChg>
      <pc:sldChg chg="del">
        <pc:chgData name="Silva, Ricardo" userId="7fb77c66-aa83-4d57-a45a-0656873759f3" providerId="ADAL" clId="{D7B598D6-AFF7-4701-A325-C6117BF1E90D}" dt="2020-07-07T18:39:55.213" v="107" actId="2696"/>
        <pc:sldMkLst>
          <pc:docMk/>
          <pc:sldMk cId="513170717" sldId="284"/>
        </pc:sldMkLst>
      </pc:sldChg>
      <pc:sldChg chg="del">
        <pc:chgData name="Silva, Ricardo" userId="7fb77c66-aa83-4d57-a45a-0656873759f3" providerId="ADAL" clId="{D7B598D6-AFF7-4701-A325-C6117BF1E90D}" dt="2020-07-07T18:39:55.197" v="106" actId="2696"/>
        <pc:sldMkLst>
          <pc:docMk/>
          <pc:sldMk cId="4075484680" sldId="285"/>
        </pc:sldMkLst>
      </pc:sldChg>
      <pc:sldChg chg="del">
        <pc:chgData name="Silva, Ricardo" userId="7fb77c66-aa83-4d57-a45a-0656873759f3" providerId="ADAL" clId="{D7B598D6-AFF7-4701-A325-C6117BF1E90D}" dt="2020-07-07T18:39:55.197" v="105" actId="2696"/>
        <pc:sldMkLst>
          <pc:docMk/>
          <pc:sldMk cId="2305929196" sldId="286"/>
        </pc:sldMkLst>
      </pc:sldChg>
      <pc:sldChg chg="del">
        <pc:chgData name="Silva, Ricardo" userId="7fb77c66-aa83-4d57-a45a-0656873759f3" providerId="ADAL" clId="{D7B598D6-AFF7-4701-A325-C6117BF1E90D}" dt="2020-07-07T18:39:57.671" v="112" actId="2696"/>
        <pc:sldMkLst>
          <pc:docMk/>
          <pc:sldMk cId="498180203" sldId="287"/>
        </pc:sldMkLst>
      </pc:sldChg>
      <pc:sldChg chg="del">
        <pc:chgData name="Silva, Ricardo" userId="7fb77c66-aa83-4d57-a45a-0656873759f3" providerId="ADAL" clId="{D7B598D6-AFF7-4701-A325-C6117BF1E90D}" dt="2020-07-07T18:39:55.213" v="110" actId="2696"/>
        <pc:sldMkLst>
          <pc:docMk/>
          <pc:sldMk cId="945293672" sldId="288"/>
        </pc:sldMkLst>
      </pc:sldChg>
      <pc:sldChg chg="del">
        <pc:chgData name="Silva, Ricardo" userId="7fb77c66-aa83-4d57-a45a-0656873759f3" providerId="ADAL" clId="{D7B598D6-AFF7-4701-A325-C6117BF1E90D}" dt="2020-07-07T18:39:55.213" v="109" actId="2696"/>
        <pc:sldMkLst>
          <pc:docMk/>
          <pc:sldMk cId="2982620193" sldId="289"/>
        </pc:sldMkLst>
      </pc:sldChg>
      <pc:sldChg chg="del">
        <pc:chgData name="Silva, Ricardo" userId="7fb77c66-aa83-4d57-a45a-0656873759f3" providerId="ADAL" clId="{D7B598D6-AFF7-4701-A325-C6117BF1E90D}" dt="2020-07-07T18:39:55.213" v="108" actId="2696"/>
        <pc:sldMkLst>
          <pc:docMk/>
          <pc:sldMk cId="3438035141" sldId="290"/>
        </pc:sldMkLst>
      </pc:sldChg>
      <pc:sldChg chg="addSp delSp modSp add modTransition delAnim modAnim">
        <pc:chgData name="Silva, Ricardo" userId="7fb77c66-aa83-4d57-a45a-0656873759f3" providerId="ADAL" clId="{D7B598D6-AFF7-4701-A325-C6117BF1E90D}" dt="2020-07-07T18:45:24.833" v="182"/>
        <pc:sldMkLst>
          <pc:docMk/>
          <pc:sldMk cId="1447133461" sldId="291"/>
        </pc:sldMkLst>
        <pc:spChg chg="mod">
          <ac:chgData name="Silva, Ricardo" userId="7fb77c66-aa83-4d57-a45a-0656873759f3" providerId="ADAL" clId="{D7B598D6-AFF7-4701-A325-C6117BF1E90D}" dt="2020-07-07T18:32:25.730" v="82" actId="255"/>
          <ac:spMkLst>
            <pc:docMk/>
            <pc:sldMk cId="1447133461" sldId="291"/>
            <ac:spMk id="6" creationId="{3937FFFE-EB2A-0248-8DC6-BFCFA5893BFC}"/>
          </ac:spMkLst>
        </pc:spChg>
        <pc:spChg chg="del">
          <ac:chgData name="Silva, Ricardo" userId="7fb77c66-aa83-4d57-a45a-0656873759f3" providerId="ADAL" clId="{D7B598D6-AFF7-4701-A325-C6117BF1E90D}" dt="2020-07-07T18:31:44.950" v="56" actId="478"/>
          <ac:spMkLst>
            <pc:docMk/>
            <pc:sldMk cId="1447133461" sldId="291"/>
            <ac:spMk id="9" creationId="{EE9E8378-7DF4-47A7-BF8E-68B40A338ED3}"/>
          </ac:spMkLst>
        </pc:spChg>
        <pc:spChg chg="del">
          <ac:chgData name="Silva, Ricardo" userId="7fb77c66-aa83-4d57-a45a-0656873759f3" providerId="ADAL" clId="{D7B598D6-AFF7-4701-A325-C6117BF1E90D}" dt="2020-07-07T18:31:44.950" v="56" actId="478"/>
          <ac:spMkLst>
            <pc:docMk/>
            <pc:sldMk cId="1447133461" sldId="291"/>
            <ac:spMk id="11" creationId="{10F1C9BF-7773-4503-BCC9-D133966EC733}"/>
          </ac:spMkLst>
        </pc:spChg>
        <pc:spChg chg="del">
          <ac:chgData name="Silva, Ricardo" userId="7fb77c66-aa83-4d57-a45a-0656873759f3" providerId="ADAL" clId="{D7B598D6-AFF7-4701-A325-C6117BF1E90D}" dt="2020-07-07T18:31:44.950" v="56" actId="478"/>
          <ac:spMkLst>
            <pc:docMk/>
            <pc:sldMk cId="1447133461" sldId="291"/>
            <ac:spMk id="13" creationId="{E1BACE33-BAF5-4320-BF6C-03B89F9FF31B}"/>
          </ac:spMkLst>
        </pc:spChg>
        <pc:spChg chg="del">
          <ac:chgData name="Silva, Ricardo" userId="7fb77c66-aa83-4d57-a45a-0656873759f3" providerId="ADAL" clId="{D7B598D6-AFF7-4701-A325-C6117BF1E90D}" dt="2020-07-07T18:31:44.950" v="56" actId="478"/>
          <ac:spMkLst>
            <pc:docMk/>
            <pc:sldMk cId="1447133461" sldId="291"/>
            <ac:spMk id="15" creationId="{97554169-B034-4E26-B7EF-2886A75EDE8E}"/>
          </ac:spMkLst>
        </pc:spChg>
        <pc:grpChg chg="add">
          <ac:chgData name="Silva, Ricardo" userId="7fb77c66-aa83-4d57-a45a-0656873759f3" providerId="ADAL" clId="{D7B598D6-AFF7-4701-A325-C6117BF1E90D}" dt="2020-07-07T18:31:52.584" v="57"/>
          <ac:grpSpMkLst>
            <pc:docMk/>
            <pc:sldMk cId="1447133461" sldId="291"/>
            <ac:grpSpMk id="14" creationId="{ED6F2A4A-7A44-4381-B73B-3B95EAFDFE9E}"/>
          </ac:grpSpMkLst>
        </pc:grpChg>
        <pc:grpChg chg="add mod">
          <ac:chgData name="Silva, Ricardo" userId="7fb77c66-aa83-4d57-a45a-0656873759f3" providerId="ADAL" clId="{D7B598D6-AFF7-4701-A325-C6117BF1E90D}" dt="2020-07-07T18:33:28.776" v="95" actId="2711"/>
          <ac:grpSpMkLst>
            <pc:docMk/>
            <pc:sldMk cId="1447133461" sldId="291"/>
            <ac:grpSpMk id="19" creationId="{03774C83-566C-484C-92D3-4DD3B8FC8848}"/>
          </ac:grpSpMkLst>
        </pc:grpChg>
        <pc:grpChg chg="add mod">
          <ac:chgData name="Silva, Ricardo" userId="7fb77c66-aa83-4d57-a45a-0656873759f3" providerId="ADAL" clId="{D7B598D6-AFF7-4701-A325-C6117BF1E90D}" dt="2020-07-07T18:33:28.776" v="95" actId="2711"/>
          <ac:grpSpMkLst>
            <pc:docMk/>
            <pc:sldMk cId="1447133461" sldId="291"/>
            <ac:grpSpMk id="24" creationId="{B6AD4ECA-D5F7-4030-878D-3C1D5479E195}"/>
          </ac:grpSpMkLst>
        </pc:grpChg>
        <pc:grpChg chg="mod">
          <ac:chgData name="Silva, Ricardo" userId="7fb77c66-aa83-4d57-a45a-0656873759f3" providerId="ADAL" clId="{D7B598D6-AFF7-4701-A325-C6117BF1E90D}" dt="2020-07-07T18:33:24.807" v="94" actId="465"/>
          <ac:grpSpMkLst>
            <pc:docMk/>
            <pc:sldMk cId="1447133461" sldId="291"/>
            <ac:grpSpMk id="25" creationId="{64082299-187C-42D4-9BD4-97BC3AAC248E}"/>
          </ac:grpSpMkLst>
        </pc:grpChg>
        <pc:grpChg chg="add mod">
          <ac:chgData name="Silva, Ricardo" userId="7fb77c66-aa83-4d57-a45a-0656873759f3" providerId="ADAL" clId="{D7B598D6-AFF7-4701-A325-C6117BF1E90D}" dt="2020-07-07T18:33:28.776" v="95" actId="2711"/>
          <ac:grpSpMkLst>
            <pc:docMk/>
            <pc:sldMk cId="1447133461" sldId="291"/>
            <ac:grpSpMk id="29" creationId="{F1251ACD-6681-444C-9537-1436CF697B35}"/>
          </ac:grpSpMkLst>
        </pc:grpChg>
        <pc:grpChg chg="mod">
          <ac:chgData name="Silva, Ricardo" userId="7fb77c66-aa83-4d57-a45a-0656873759f3" providerId="ADAL" clId="{D7B598D6-AFF7-4701-A325-C6117BF1E90D}" dt="2020-07-07T18:33:24.807" v="94" actId="465"/>
          <ac:grpSpMkLst>
            <pc:docMk/>
            <pc:sldMk cId="1447133461" sldId="291"/>
            <ac:grpSpMk id="30" creationId="{05FDE2C2-19B5-41C9-8353-37A4A3E1C162}"/>
          </ac:grpSpMkLst>
        </pc:grpChg>
        <pc:grpChg chg="add mod">
          <ac:chgData name="Silva, Ricardo" userId="7fb77c66-aa83-4d57-a45a-0656873759f3" providerId="ADAL" clId="{D7B598D6-AFF7-4701-A325-C6117BF1E90D}" dt="2020-07-07T18:33:28.776" v="95" actId="2711"/>
          <ac:grpSpMkLst>
            <pc:docMk/>
            <pc:sldMk cId="1447133461" sldId="291"/>
            <ac:grpSpMk id="34" creationId="{604B3FD1-0167-4E06-B7C0-D6ADAF00B03B}"/>
          </ac:grpSpMkLst>
        </pc:grpChg>
        <pc:grpChg chg="mod">
          <ac:chgData name="Silva, Ricardo" userId="7fb77c66-aa83-4d57-a45a-0656873759f3" providerId="ADAL" clId="{D7B598D6-AFF7-4701-A325-C6117BF1E90D}" dt="2020-07-07T18:33:24.807" v="94" actId="465"/>
          <ac:grpSpMkLst>
            <pc:docMk/>
            <pc:sldMk cId="1447133461" sldId="291"/>
            <ac:grpSpMk id="35" creationId="{B4AC7C82-0944-48B7-B05F-9E3F89E36FE1}"/>
          </ac:grpSpMkLst>
        </pc:grpChg>
        <pc:grpChg chg="add mod">
          <ac:chgData name="Silva, Ricardo" userId="7fb77c66-aa83-4d57-a45a-0656873759f3" providerId="ADAL" clId="{D7B598D6-AFF7-4701-A325-C6117BF1E90D}" dt="2020-07-07T18:33:28.776" v="95" actId="2711"/>
          <ac:grpSpMkLst>
            <pc:docMk/>
            <pc:sldMk cId="1447133461" sldId="291"/>
            <ac:grpSpMk id="39" creationId="{88AEAD6D-69CC-44FD-B9CC-5C667C53FCE2}"/>
          </ac:grpSpMkLst>
        </pc:grpChg>
        <pc:grpChg chg="mod">
          <ac:chgData name="Silva, Ricardo" userId="7fb77c66-aa83-4d57-a45a-0656873759f3" providerId="ADAL" clId="{D7B598D6-AFF7-4701-A325-C6117BF1E90D}" dt="2020-07-07T18:33:19.456" v="93" actId="1036"/>
          <ac:grpSpMkLst>
            <pc:docMk/>
            <pc:sldMk cId="1447133461" sldId="291"/>
            <ac:grpSpMk id="40" creationId="{20DDF184-801B-4738-B64A-EED063CAFBBC}"/>
          </ac:grpSpMkLst>
        </pc:grpChg>
        <pc:picChg chg="del">
          <ac:chgData name="Silva, Ricardo" userId="7fb77c66-aa83-4d57-a45a-0656873759f3" providerId="ADAL" clId="{D7B598D6-AFF7-4701-A325-C6117BF1E90D}" dt="2020-07-07T18:31:44.950" v="56" actId="478"/>
          <ac:picMkLst>
            <pc:docMk/>
            <pc:sldMk cId="1447133461" sldId="291"/>
            <ac:picMk id="12" creationId="{B597067B-5235-4E92-8009-B520E44DABF0}"/>
          </ac:picMkLst>
        </pc:picChg>
        <pc:picChg chg="del">
          <ac:chgData name="Silva, Ricardo" userId="7fb77c66-aa83-4d57-a45a-0656873759f3" providerId="ADAL" clId="{D7B598D6-AFF7-4701-A325-C6117BF1E90D}" dt="2020-07-07T18:31:44.950" v="56" actId="478"/>
          <ac:picMkLst>
            <pc:docMk/>
            <pc:sldMk cId="1447133461" sldId="291"/>
            <ac:picMk id="16" creationId="{365C857C-A6D3-44B3-9C76-DF6EBE68C9F6}"/>
          </ac:picMkLst>
        </pc:picChg>
        <pc:picChg chg="mod">
          <ac:chgData name="Silva, Ricardo" userId="7fb77c66-aa83-4d57-a45a-0656873759f3" providerId="ADAL" clId="{D7B598D6-AFF7-4701-A325-C6117BF1E90D}" dt="2020-07-07T18:45:07.250" v="178"/>
          <ac:picMkLst>
            <pc:docMk/>
            <pc:sldMk cId="1447133461" sldId="291"/>
            <ac:picMk id="23" creationId="{3B81BBE9-0A53-45AF-AF21-5C8F4F30F1C8}"/>
          </ac:picMkLst>
        </pc:picChg>
        <pc:picChg chg="mod">
          <ac:chgData name="Silva, Ricardo" userId="7fb77c66-aa83-4d57-a45a-0656873759f3" providerId="ADAL" clId="{D7B598D6-AFF7-4701-A325-C6117BF1E90D}" dt="2020-07-07T18:45:14.476" v="179"/>
          <ac:picMkLst>
            <pc:docMk/>
            <pc:sldMk cId="1447133461" sldId="291"/>
            <ac:picMk id="28" creationId="{D335331D-0879-4B56-BF44-4B43AE5583DB}"/>
          </ac:picMkLst>
        </pc:picChg>
        <pc:picChg chg="mod">
          <ac:chgData name="Silva, Ricardo" userId="7fb77c66-aa83-4d57-a45a-0656873759f3" providerId="ADAL" clId="{D7B598D6-AFF7-4701-A325-C6117BF1E90D}" dt="2020-07-07T18:45:18.084" v="180"/>
          <ac:picMkLst>
            <pc:docMk/>
            <pc:sldMk cId="1447133461" sldId="291"/>
            <ac:picMk id="33" creationId="{B0C14D0F-8E05-43A6-B8C6-C21C1071D8F7}"/>
          </ac:picMkLst>
        </pc:picChg>
        <pc:picChg chg="mod">
          <ac:chgData name="Silva, Ricardo" userId="7fb77c66-aa83-4d57-a45a-0656873759f3" providerId="ADAL" clId="{D7B598D6-AFF7-4701-A325-C6117BF1E90D}" dt="2020-07-07T18:45:21.234" v="181"/>
          <ac:picMkLst>
            <pc:docMk/>
            <pc:sldMk cId="1447133461" sldId="291"/>
            <ac:picMk id="38" creationId="{3FD357D5-A63A-4A84-9A28-00C5885DF46E}"/>
          </ac:picMkLst>
        </pc:picChg>
        <pc:picChg chg="mod">
          <ac:chgData name="Silva, Ricardo" userId="7fb77c66-aa83-4d57-a45a-0656873759f3" providerId="ADAL" clId="{D7B598D6-AFF7-4701-A325-C6117BF1E90D}" dt="2020-07-07T18:45:24.833" v="182"/>
          <ac:picMkLst>
            <pc:docMk/>
            <pc:sldMk cId="1447133461" sldId="291"/>
            <ac:picMk id="43" creationId="{E5797A8D-9562-47BD-B9CD-EA251F6F2D7F}"/>
          </ac:picMkLst>
        </pc:picChg>
      </pc:sldChg>
      <pc:sldChg chg="del">
        <pc:chgData name="Silva, Ricardo" userId="7fb77c66-aa83-4d57-a45a-0656873759f3" providerId="ADAL" clId="{D7B598D6-AFF7-4701-A325-C6117BF1E90D}" dt="2020-07-07T18:31:10.728" v="53" actId="2696"/>
        <pc:sldMkLst>
          <pc:docMk/>
          <pc:sldMk cId="3832903019" sldId="291"/>
        </pc:sldMkLst>
      </pc:sldChg>
      <pc:sldChg chg="del">
        <pc:chgData name="Silva, Ricardo" userId="7fb77c66-aa83-4d57-a45a-0656873759f3" providerId="ADAL" clId="{D7B598D6-AFF7-4701-A325-C6117BF1E90D}" dt="2020-07-07T18:31:10.759" v="54" actId="2696"/>
        <pc:sldMkLst>
          <pc:docMk/>
          <pc:sldMk cId="412858762" sldId="292"/>
        </pc:sldMkLst>
      </pc:sldChg>
      <pc:sldChg chg="addSp delSp modSp add modTransition addAnim delAnim modAnim">
        <pc:chgData name="Silva, Ricardo" userId="7fb77c66-aa83-4d57-a45a-0656873759f3" providerId="ADAL" clId="{D7B598D6-AFF7-4701-A325-C6117BF1E90D}" dt="2020-07-07T18:43:25.063" v="163"/>
        <pc:sldMkLst>
          <pc:docMk/>
          <pc:sldMk cId="1629833528" sldId="292"/>
        </pc:sldMkLst>
        <pc:spChg chg="mod">
          <ac:chgData name="Silva, Ricardo" userId="7fb77c66-aa83-4d57-a45a-0656873759f3" providerId="ADAL" clId="{D7B598D6-AFF7-4701-A325-C6117BF1E90D}" dt="2020-07-07T18:39:45.693" v="104"/>
          <ac:spMkLst>
            <pc:docMk/>
            <pc:sldMk cId="1629833528" sldId="292"/>
            <ac:spMk id="6" creationId="{3937FFFE-EB2A-0248-8DC6-BFCFA5893BFC}"/>
          </ac:spMkLst>
        </pc:spChg>
        <pc:grpChg chg="add del">
          <ac:chgData name="Silva, Ricardo" userId="7fb77c66-aa83-4d57-a45a-0656873759f3" providerId="ADAL" clId="{D7B598D6-AFF7-4701-A325-C6117BF1E90D}" dt="2020-07-07T18:34:05.383" v="99" actId="478"/>
          <ac:grpSpMkLst>
            <pc:docMk/>
            <pc:sldMk cId="1629833528" sldId="292"/>
            <ac:grpSpMk id="14" creationId="{ED6F2A4A-7A44-4381-B73B-3B95EAFDFE9E}"/>
          </ac:grpSpMkLst>
        </pc:grpChg>
        <pc:grpChg chg="del">
          <ac:chgData name="Silva, Ricardo" userId="7fb77c66-aa83-4d57-a45a-0656873759f3" providerId="ADAL" clId="{D7B598D6-AFF7-4701-A325-C6117BF1E90D}" dt="2020-07-07T18:34:11.271" v="100" actId="478"/>
          <ac:grpSpMkLst>
            <pc:docMk/>
            <pc:sldMk cId="1629833528" sldId="292"/>
            <ac:grpSpMk id="19" creationId="{03774C83-566C-484C-92D3-4DD3B8FC8848}"/>
          </ac:grpSpMkLst>
        </pc:grpChg>
        <pc:grpChg chg="del">
          <ac:chgData name="Silva, Ricardo" userId="7fb77c66-aa83-4d57-a45a-0656873759f3" providerId="ADAL" clId="{D7B598D6-AFF7-4701-A325-C6117BF1E90D}" dt="2020-07-07T18:34:11.271" v="100" actId="478"/>
          <ac:grpSpMkLst>
            <pc:docMk/>
            <pc:sldMk cId="1629833528" sldId="292"/>
            <ac:grpSpMk id="24" creationId="{B6AD4ECA-D5F7-4030-878D-3C1D5479E195}"/>
          </ac:grpSpMkLst>
        </pc:grpChg>
        <pc:grpChg chg="del">
          <ac:chgData name="Silva, Ricardo" userId="7fb77c66-aa83-4d57-a45a-0656873759f3" providerId="ADAL" clId="{D7B598D6-AFF7-4701-A325-C6117BF1E90D}" dt="2020-07-07T18:34:11.271" v="100" actId="478"/>
          <ac:grpSpMkLst>
            <pc:docMk/>
            <pc:sldMk cId="1629833528" sldId="292"/>
            <ac:grpSpMk id="29" creationId="{F1251ACD-6681-444C-9537-1436CF697B35}"/>
          </ac:grpSpMkLst>
        </pc:grpChg>
        <pc:grpChg chg="del">
          <ac:chgData name="Silva, Ricardo" userId="7fb77c66-aa83-4d57-a45a-0656873759f3" providerId="ADAL" clId="{D7B598D6-AFF7-4701-A325-C6117BF1E90D}" dt="2020-07-07T18:34:11.271" v="100" actId="478"/>
          <ac:grpSpMkLst>
            <pc:docMk/>
            <pc:sldMk cId="1629833528" sldId="292"/>
            <ac:grpSpMk id="34" creationId="{604B3FD1-0167-4E06-B7C0-D6ADAF00B03B}"/>
          </ac:grpSpMkLst>
        </pc:grpChg>
        <pc:grpChg chg="del">
          <ac:chgData name="Silva, Ricardo" userId="7fb77c66-aa83-4d57-a45a-0656873759f3" providerId="ADAL" clId="{D7B598D6-AFF7-4701-A325-C6117BF1E90D}" dt="2020-07-07T18:34:11.271" v="100" actId="478"/>
          <ac:grpSpMkLst>
            <pc:docMk/>
            <pc:sldMk cId="1629833528" sldId="292"/>
            <ac:grpSpMk id="39" creationId="{88AEAD6D-69CC-44FD-B9CC-5C667C53FCE2}"/>
          </ac:grpSpMkLst>
        </pc:grpChg>
        <pc:grpChg chg="add">
          <ac:chgData name="Silva, Ricardo" userId="7fb77c66-aa83-4d57-a45a-0656873759f3" providerId="ADAL" clId="{D7B598D6-AFF7-4701-A325-C6117BF1E90D}" dt="2020-07-07T18:34:11.621" v="101"/>
          <ac:grpSpMkLst>
            <pc:docMk/>
            <pc:sldMk cId="1629833528" sldId="292"/>
            <ac:grpSpMk id="44" creationId="{422568E2-ED01-49D0-B2A4-C8DD68B4BA41}"/>
          </ac:grpSpMkLst>
        </pc:grpChg>
        <pc:grpChg chg="add">
          <ac:chgData name="Silva, Ricardo" userId="7fb77c66-aa83-4d57-a45a-0656873759f3" providerId="ADAL" clId="{D7B598D6-AFF7-4701-A325-C6117BF1E90D}" dt="2020-07-07T18:34:11.621" v="101"/>
          <ac:grpSpMkLst>
            <pc:docMk/>
            <pc:sldMk cId="1629833528" sldId="292"/>
            <ac:grpSpMk id="49" creationId="{54608089-DD9F-4515-B578-E1D45A69B14C}"/>
          </ac:grpSpMkLst>
        </pc:grpChg>
        <pc:grpChg chg="add">
          <ac:chgData name="Silva, Ricardo" userId="7fb77c66-aa83-4d57-a45a-0656873759f3" providerId="ADAL" clId="{D7B598D6-AFF7-4701-A325-C6117BF1E90D}" dt="2020-07-07T18:34:11.621" v="101"/>
          <ac:grpSpMkLst>
            <pc:docMk/>
            <pc:sldMk cId="1629833528" sldId="292"/>
            <ac:grpSpMk id="54" creationId="{7DE09C01-706C-4F5E-A2C4-86A6A07CE9DF}"/>
          </ac:grpSpMkLst>
        </pc:grpChg>
      </pc:sldChg>
      <pc:sldMasterChg chg="modTransition delSldLayout modSldLayout">
        <pc:chgData name="Silva, Ricardo" userId="7fb77c66-aa83-4d57-a45a-0656873759f3" providerId="ADAL" clId="{D7B598D6-AFF7-4701-A325-C6117BF1E90D}" dt="2020-07-07T18:43:25.063" v="163"/>
        <pc:sldMasterMkLst>
          <pc:docMk/>
          <pc:sldMasterMk cId="197301359" sldId="2147483678"/>
        </pc:sldMasterMkLst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1057557141" sldId="2147483662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4159200841" sldId="2147483668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400808856" sldId="2147483673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269263674" sldId="2147483676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3440669092" sldId="2147483680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2583097876" sldId="2147483681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840377165" sldId="2147483682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1205412478" sldId="2147483684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2059392273" sldId="2147483685"/>
          </pc:sldLayoutMkLst>
        </pc:sldLayoutChg>
        <pc:sldLayoutChg chg="del">
          <pc:chgData name="Silva, Ricardo" userId="7fb77c66-aa83-4d57-a45a-0656873759f3" providerId="ADAL" clId="{D7B598D6-AFF7-4701-A325-C6117BF1E90D}" dt="2020-07-07T18:43:07.529" v="159" actId="2696"/>
          <pc:sldLayoutMkLst>
            <pc:docMk/>
            <pc:sldMasterMk cId="197301359" sldId="2147483678"/>
            <pc:sldLayoutMk cId="559933625" sldId="2147483686"/>
          </pc:sldLayoutMkLst>
        </pc:sldLayoutChg>
        <pc:sldLayoutChg chg="del">
          <pc:chgData name="Silva, Ricardo" userId="7fb77c66-aa83-4d57-a45a-0656873759f3" providerId="ADAL" clId="{D7B598D6-AFF7-4701-A325-C6117BF1E90D}" dt="2020-07-07T18:43:07.297" v="141" actId="2696"/>
          <pc:sldLayoutMkLst>
            <pc:docMk/>
            <pc:sldMasterMk cId="197301359" sldId="2147483678"/>
            <pc:sldLayoutMk cId="3393404188" sldId="2147483687"/>
          </pc:sldLayoutMkLst>
        </pc:sldLayoutChg>
        <pc:sldLayoutChg chg="del">
          <pc:chgData name="Silva, Ricardo" userId="7fb77c66-aa83-4d57-a45a-0656873759f3" providerId="ADAL" clId="{D7B598D6-AFF7-4701-A325-C6117BF1E90D}" dt="2020-07-07T18:43:07.344" v="144" actId="2696"/>
          <pc:sldLayoutMkLst>
            <pc:docMk/>
            <pc:sldMasterMk cId="197301359" sldId="2147483678"/>
            <pc:sldLayoutMk cId="3656358950" sldId="2147483688"/>
          </pc:sldLayoutMkLst>
        </pc:sldLayoutChg>
        <pc:sldLayoutChg chg="del">
          <pc:chgData name="Silva, Ricardo" userId="7fb77c66-aa83-4d57-a45a-0656873759f3" providerId="ADAL" clId="{D7B598D6-AFF7-4701-A325-C6117BF1E90D}" dt="2020-07-07T18:43:07.460" v="151" actId="2696"/>
          <pc:sldLayoutMkLst>
            <pc:docMk/>
            <pc:sldMasterMk cId="197301359" sldId="2147483678"/>
            <pc:sldLayoutMk cId="2450738384" sldId="2147483689"/>
          </pc:sldLayoutMkLst>
        </pc:sldLayoutChg>
        <pc:sldLayoutChg chg="del">
          <pc:chgData name="Silva, Ricardo" userId="7fb77c66-aa83-4d57-a45a-0656873759f3" providerId="ADAL" clId="{D7B598D6-AFF7-4701-A325-C6117BF1E90D}" dt="2020-07-07T18:43:07.475" v="153" actId="2696"/>
          <pc:sldLayoutMkLst>
            <pc:docMk/>
            <pc:sldMasterMk cId="197301359" sldId="2147483678"/>
            <pc:sldLayoutMk cId="1284287973" sldId="2147483690"/>
          </pc:sldLayoutMkLst>
        </pc:sldLayoutChg>
        <pc:sldLayoutChg chg="del">
          <pc:chgData name="Silva, Ricardo" userId="7fb77c66-aa83-4d57-a45a-0656873759f3" providerId="ADAL" clId="{D7B598D6-AFF7-4701-A325-C6117BF1E90D}" dt="2020-07-07T18:43:07.482" v="155" actId="2696"/>
          <pc:sldLayoutMkLst>
            <pc:docMk/>
            <pc:sldMasterMk cId="197301359" sldId="2147483678"/>
            <pc:sldLayoutMk cId="2535593052" sldId="2147483691"/>
          </pc:sldLayoutMkLst>
        </pc:sldLayoutChg>
        <pc:sldLayoutChg chg="del">
          <pc:chgData name="Silva, Ricardo" userId="7fb77c66-aa83-4d57-a45a-0656873759f3" providerId="ADAL" clId="{D7B598D6-AFF7-4701-A325-C6117BF1E90D}" dt="2020-07-07T18:43:07.513" v="157" actId="2696"/>
          <pc:sldLayoutMkLst>
            <pc:docMk/>
            <pc:sldMasterMk cId="197301359" sldId="2147483678"/>
            <pc:sldLayoutMk cId="4012254002" sldId="2147483692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1772837153" sldId="2147483694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3767140544" sldId="2147483695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4049063156" sldId="2147483696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1267135863" sldId="2147483697"/>
          </pc:sldLayoutMkLst>
        </pc:sldLayoutChg>
        <pc:sldLayoutChg chg="modTransition">
          <pc:chgData name="Silva, Ricardo" userId="7fb77c66-aa83-4d57-a45a-0656873759f3" providerId="ADAL" clId="{D7B598D6-AFF7-4701-A325-C6117BF1E90D}" dt="2020-07-07T18:43:25.063" v="163"/>
          <pc:sldLayoutMkLst>
            <pc:docMk/>
            <pc:sldMasterMk cId="197301359" sldId="2147483678"/>
            <pc:sldLayoutMk cId="3215516762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9EEED-EE84-7E42-A428-F9250ADD3FEE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3363-DD88-FA45-8C49-6C0C0330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6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CA0D7D-8B25-6F40-8E45-5935A2B05ADF}"/>
              </a:ext>
            </a:extLst>
          </p:cNvPr>
          <p:cNvSpPr/>
          <p:nvPr/>
        </p:nvSpPr>
        <p:spPr>
          <a:xfrm>
            <a:off x="0" y="2636322"/>
            <a:ext cx="12192000" cy="42216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E2B199-8687-0F47-A11C-AE84FD07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85704"/>
            <a:ext cx="10521950" cy="14837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A43698-61F9-6D4B-A813-56B3CB8E7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74618"/>
            <a:ext cx="8656534" cy="94050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CC853AB-0E8F-FF47-BF1A-D9EDDB89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1021915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CC006-A813-7F4B-B485-60E65C4FD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851" y="878317"/>
            <a:ext cx="4619826" cy="4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6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1D6EE4F-5950-8A48-9292-9243223233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7319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EB0760-73B2-104D-B649-B21083719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7319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3F6C73-49B1-9448-9466-F1EAE3F144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256" y="5038344"/>
            <a:ext cx="2727963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6BA3D35-642B-2C40-953E-E77FB15F025A}"/>
              </a:ext>
            </a:extLst>
          </p:cNvPr>
          <p:cNvSpPr/>
          <p:nvPr userDrawn="1"/>
        </p:nvSpPr>
        <p:spPr>
          <a:xfrm>
            <a:off x="0" y="4224528"/>
            <a:ext cx="8522208" cy="1901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CE64F60-CF8C-FE4D-942D-4C4C8BC381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046" y="4235003"/>
            <a:ext cx="7504628" cy="9405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5F4B5BB-97E5-9340-B8E8-23CAF044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1046" y="5191546"/>
            <a:ext cx="7504628" cy="93493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177283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897073-9C53-A941-A1A6-1BDE37E55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7319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E891B-BA35-A14B-B1DA-9E2B29AFA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07319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F78A7B-CEF7-0245-B020-2D0E181F6D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256" y="5038344"/>
            <a:ext cx="2727963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1FAF22-11E2-4D45-B5C3-BECD9C2A7E63}"/>
              </a:ext>
            </a:extLst>
          </p:cNvPr>
          <p:cNvSpPr/>
          <p:nvPr userDrawn="1"/>
        </p:nvSpPr>
        <p:spPr>
          <a:xfrm>
            <a:off x="0" y="4224528"/>
            <a:ext cx="8522208" cy="1901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89957A9-004C-6041-8EBC-DFAA5EFDB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046" y="4235003"/>
            <a:ext cx="7504628" cy="9405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EDBB087-6AE3-B440-855A-AE888F0BB1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1046" y="5191546"/>
            <a:ext cx="7504628" cy="93493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76714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CA0D7D-8B25-6F40-8E45-5935A2B05ADF}"/>
              </a:ext>
            </a:extLst>
          </p:cNvPr>
          <p:cNvSpPr/>
          <p:nvPr/>
        </p:nvSpPr>
        <p:spPr>
          <a:xfrm>
            <a:off x="0" y="2636322"/>
            <a:ext cx="12192000" cy="42216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A43698-61F9-6D4B-A813-56B3CB8E7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1647" y="4574618"/>
            <a:ext cx="8656534" cy="940501"/>
          </a:xfrm>
        </p:spPr>
        <p:txBody>
          <a:bodyPr t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069F1-A406-E541-A3AB-133B9BFCC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768226"/>
            <a:ext cx="2920830" cy="1097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EEE600-0ACB-5D4B-AE0B-A2CE559F25DA}"/>
              </a:ext>
            </a:extLst>
          </p:cNvPr>
          <p:cNvSpPr txBox="1"/>
          <p:nvPr userDrawn="1"/>
        </p:nvSpPr>
        <p:spPr>
          <a:xfrm>
            <a:off x="851647" y="6386965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64708AD-DF12-4743-B243-0DB759C47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647" y="3634117"/>
            <a:ext cx="7504628" cy="9405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5755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C99439-89CE-0942-8E46-8F09AB27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178" y="6345198"/>
            <a:ext cx="416626" cy="365125"/>
          </a:xfrm>
          <a:prstGeom prst="rect">
            <a:avLst/>
          </a:prstGeom>
        </p:spPr>
        <p:txBody>
          <a:bodyPr anchor="ctr"/>
          <a:lstStyle>
            <a:lvl1pPr algn="l">
              <a:defRPr lang="en-US" sz="8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4197F2B-9405-EE44-AB50-79C8149532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9B875-4C18-0240-A536-775A33E6867F}"/>
              </a:ext>
            </a:extLst>
          </p:cNvPr>
          <p:cNvSpPr txBox="1"/>
          <p:nvPr userDrawn="1"/>
        </p:nvSpPr>
        <p:spPr>
          <a:xfrm>
            <a:off x="10668726" y="6400412"/>
            <a:ext cx="826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noProof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84D21-C699-8849-8A9E-748808FC0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055" y="6410731"/>
            <a:ext cx="1818624" cy="1828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202571-A855-794C-B59D-AE8643089CC6}"/>
              </a:ext>
            </a:extLst>
          </p:cNvPr>
          <p:cNvCxnSpPr/>
          <p:nvPr userDrawn="1"/>
        </p:nvCxnSpPr>
        <p:spPr>
          <a:xfrm>
            <a:off x="10668726" y="6377858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E2290-071A-9049-8798-51090833EB04}"/>
              </a:ext>
            </a:extLst>
          </p:cNvPr>
          <p:cNvCxnSpPr/>
          <p:nvPr userDrawn="1"/>
        </p:nvCxnSpPr>
        <p:spPr>
          <a:xfrm>
            <a:off x="11497709" y="6378992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200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gnof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804C5-34DE-9A47-9427-6F812F8D5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4672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62AA5-AA45-B447-938C-051B3E1122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256" y="5038344"/>
            <a:ext cx="2727963" cy="274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E6C545-E122-594C-8865-14B77CC19D19}"/>
              </a:ext>
            </a:extLst>
          </p:cNvPr>
          <p:cNvSpPr/>
          <p:nvPr userDrawn="1"/>
        </p:nvSpPr>
        <p:spPr>
          <a:xfrm>
            <a:off x="0" y="4224528"/>
            <a:ext cx="8522208" cy="1901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6F027AF-BC65-5D4F-9888-75945FD46570}"/>
              </a:ext>
            </a:extLst>
          </p:cNvPr>
          <p:cNvSpPr txBox="1">
            <a:spLocks/>
          </p:cNvSpPr>
          <p:nvPr userDrawn="1"/>
        </p:nvSpPr>
        <p:spPr>
          <a:xfrm>
            <a:off x="4023360" y="4786867"/>
            <a:ext cx="3679929" cy="777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1800" b="1" dirty="0">
                <a:solidFill>
                  <a:schemeClr val="bg1"/>
                </a:solidFill>
              </a:rPr>
              <a:t>Unlocking Potential</a:t>
            </a:r>
          </a:p>
        </p:txBody>
      </p:sp>
    </p:spTree>
    <p:extLst>
      <p:ext uri="{BB962C8B-B14F-4D97-AF65-F5344CB8AC3E}">
        <p14:creationId xmlns:p14="http://schemas.microsoft.com/office/powerpoint/2010/main" val="126713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C9EBA6-759A-9245-BBB7-1CD53EAB8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1500B80-C270-E145-8453-8F3F23EA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959" y="6356350"/>
            <a:ext cx="368699" cy="282981"/>
          </a:xfrm>
          <a:prstGeom prst="rect">
            <a:avLst/>
          </a:prstGeom>
        </p:spPr>
        <p:txBody>
          <a:bodyPr anchor="ctr"/>
          <a:lstStyle>
            <a:lvl1pPr>
              <a:defRPr lang="en-US" sz="800" kern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4197F2B-9405-EE44-AB50-79C8149532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056E1-66D0-5840-BDE9-8261A9C9B041}"/>
              </a:ext>
            </a:extLst>
          </p:cNvPr>
          <p:cNvSpPr txBox="1"/>
          <p:nvPr userDrawn="1"/>
        </p:nvSpPr>
        <p:spPr>
          <a:xfrm>
            <a:off x="10544325" y="6400412"/>
            <a:ext cx="826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noProof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4A2C4E-E427-444F-88DF-5891459F4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654" y="6410731"/>
            <a:ext cx="1818624" cy="18288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F4276E-0833-0C42-B245-94C6196519AB}"/>
              </a:ext>
            </a:extLst>
          </p:cNvPr>
          <p:cNvCxnSpPr/>
          <p:nvPr userDrawn="1"/>
        </p:nvCxnSpPr>
        <p:spPr>
          <a:xfrm>
            <a:off x="10544325" y="6377858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F20150-09B8-F04C-817A-5EAA657AD300}"/>
              </a:ext>
            </a:extLst>
          </p:cNvPr>
          <p:cNvCxnSpPr/>
          <p:nvPr userDrawn="1"/>
        </p:nvCxnSpPr>
        <p:spPr>
          <a:xfrm>
            <a:off x="11373308" y="6365011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F07810E-89D3-1D46-9B82-622AFA43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1F92B-2428-D741-99A6-7BBC36B03127}"/>
              </a:ext>
            </a:extLst>
          </p:cNvPr>
          <p:cNvSpPr/>
          <p:nvPr userDrawn="1"/>
        </p:nvSpPr>
        <p:spPr>
          <a:xfrm>
            <a:off x="0" y="365126"/>
            <a:ext cx="577516" cy="988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509C2-6D1E-E14F-A4BB-FABD38AB7B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691" y="6400412"/>
            <a:ext cx="6784975" cy="2508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</p:spTree>
    <p:extLst>
      <p:ext uri="{BB962C8B-B14F-4D97-AF65-F5344CB8AC3E}">
        <p14:creationId xmlns:p14="http://schemas.microsoft.com/office/powerpoint/2010/main" val="258309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C9EBA6-759A-9245-BBB7-1CD53EAB8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821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1500B80-C270-E145-8453-8F3F23EA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959" y="6356350"/>
            <a:ext cx="368699" cy="282981"/>
          </a:xfrm>
          <a:prstGeom prst="rect">
            <a:avLst/>
          </a:prstGeom>
        </p:spPr>
        <p:txBody>
          <a:bodyPr anchor="ctr"/>
          <a:lstStyle>
            <a:lvl1pPr>
              <a:defRPr lang="en-US" sz="800" kern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4197F2B-9405-EE44-AB50-79C8149532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056E1-66D0-5840-BDE9-8261A9C9B041}"/>
              </a:ext>
            </a:extLst>
          </p:cNvPr>
          <p:cNvSpPr txBox="1"/>
          <p:nvPr userDrawn="1"/>
        </p:nvSpPr>
        <p:spPr>
          <a:xfrm>
            <a:off x="10544325" y="6400412"/>
            <a:ext cx="826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noProof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4A2C4E-E427-444F-88DF-5891459F4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654" y="6410731"/>
            <a:ext cx="1818624" cy="18288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F4276E-0833-0C42-B245-94C6196519AB}"/>
              </a:ext>
            </a:extLst>
          </p:cNvPr>
          <p:cNvCxnSpPr/>
          <p:nvPr userDrawn="1"/>
        </p:nvCxnSpPr>
        <p:spPr>
          <a:xfrm>
            <a:off x="10544325" y="6377858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F20150-09B8-F04C-817A-5EAA657AD300}"/>
              </a:ext>
            </a:extLst>
          </p:cNvPr>
          <p:cNvCxnSpPr/>
          <p:nvPr userDrawn="1"/>
        </p:nvCxnSpPr>
        <p:spPr>
          <a:xfrm>
            <a:off x="11373308" y="6365011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F07810E-89D3-1D46-9B82-622AFA43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1F92B-2428-D741-99A6-7BBC36B03127}"/>
              </a:ext>
            </a:extLst>
          </p:cNvPr>
          <p:cNvSpPr/>
          <p:nvPr userDrawn="1"/>
        </p:nvSpPr>
        <p:spPr>
          <a:xfrm>
            <a:off x="0" y="365126"/>
            <a:ext cx="577516" cy="988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509C2-6D1E-E14F-A4BB-FABD38AB7B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691" y="6400412"/>
            <a:ext cx="6784975" cy="2508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3381B2-FFE3-2348-894E-60D50E827F6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5590" y="1825625"/>
            <a:ext cx="502821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5516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FC5F9-2AEA-BF4A-A73F-3F7D46FE9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8599"/>
            <a:ext cx="10514012" cy="660900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586C7-E057-B04F-8585-CB9C988E1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62575"/>
            <a:ext cx="10406144" cy="36845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74320" indent="0">
              <a:buFontTx/>
              <a:buNone/>
              <a:defRPr/>
            </a:lvl2pPr>
            <a:lvl3pPr marL="548640" indent="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86B7E02-D509-5D44-8004-9D11C070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959" y="6356350"/>
            <a:ext cx="368699" cy="282981"/>
          </a:xfrm>
          <a:prstGeom prst="rect">
            <a:avLst/>
          </a:prstGeom>
        </p:spPr>
        <p:txBody>
          <a:bodyPr anchor="ctr"/>
          <a:lstStyle>
            <a:lvl1pPr>
              <a:defRPr lang="en-US" sz="800" kern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4197F2B-9405-EE44-AB50-79C8149532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4FBD6-9168-B740-958C-331FFC6A1C80}"/>
              </a:ext>
            </a:extLst>
          </p:cNvPr>
          <p:cNvSpPr txBox="1"/>
          <p:nvPr userDrawn="1"/>
        </p:nvSpPr>
        <p:spPr>
          <a:xfrm>
            <a:off x="10544325" y="6400412"/>
            <a:ext cx="826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noProof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E53AC7-367B-2344-976A-B71504CB47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654" y="6410731"/>
            <a:ext cx="1818624" cy="18288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C387B9-1346-9440-AFA8-22856351A25F}"/>
              </a:ext>
            </a:extLst>
          </p:cNvPr>
          <p:cNvCxnSpPr/>
          <p:nvPr userDrawn="1"/>
        </p:nvCxnSpPr>
        <p:spPr>
          <a:xfrm>
            <a:off x="10544325" y="6377858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E9E088-6E91-F242-8244-7E43C4A48E07}"/>
              </a:ext>
            </a:extLst>
          </p:cNvPr>
          <p:cNvCxnSpPr/>
          <p:nvPr userDrawn="1"/>
        </p:nvCxnSpPr>
        <p:spPr>
          <a:xfrm>
            <a:off x="11373308" y="6365011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33BFD62-A3FC-E746-9F4F-E0B81EDC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B49C5A-4152-5D44-8577-D727C81EB3B1}"/>
              </a:ext>
            </a:extLst>
          </p:cNvPr>
          <p:cNvSpPr/>
          <p:nvPr userDrawn="1"/>
        </p:nvSpPr>
        <p:spPr>
          <a:xfrm>
            <a:off x="0" y="365126"/>
            <a:ext cx="577516" cy="988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19C5B88-5377-224B-AF03-8BA5AB01A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691" y="6400412"/>
            <a:ext cx="6784975" cy="2508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</p:spTree>
    <p:extLst>
      <p:ext uri="{BB962C8B-B14F-4D97-AF65-F5344CB8AC3E}">
        <p14:creationId xmlns:p14="http://schemas.microsoft.com/office/powerpoint/2010/main" val="84037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Use Your ow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2A56C9-D4B4-FB4F-87BE-B4444CD13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04672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E9E46B-73C7-834F-A910-4AC76653FA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235003"/>
            <a:ext cx="8522208" cy="940501"/>
          </a:xfrm>
          <a:prstGeom prst="rect">
            <a:avLst/>
          </a:prstGeom>
          <a:solidFill>
            <a:schemeClr val="accent2"/>
          </a:solidFill>
        </p:spPr>
        <p:txBody>
          <a:bodyPr rIns="457200" anchor="b">
            <a:normAutofit/>
          </a:bodyPr>
          <a:lstStyle>
            <a:lvl1pPr algn="r"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12EDA90-B737-8D41-8D65-5F109495CF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5175504"/>
            <a:ext cx="8522208" cy="950976"/>
          </a:xfrm>
          <a:solidFill>
            <a:schemeClr val="accent2"/>
          </a:solidFill>
        </p:spPr>
        <p:txBody>
          <a:bodyPr rIns="457200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1AF3-B11D-E54B-B8E3-5F197B6E56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256" y="5038344"/>
            <a:ext cx="27279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1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Use Your Ow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AA158B-8EB3-3C4F-B41E-56248D548967}"/>
              </a:ext>
            </a:extLst>
          </p:cNvPr>
          <p:cNvSpPr/>
          <p:nvPr userDrawn="1"/>
        </p:nvSpPr>
        <p:spPr>
          <a:xfrm>
            <a:off x="0" y="1814889"/>
            <a:ext cx="7718612" cy="3079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5AE24-E0E2-FB43-BC41-8AF945275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647" y="2780379"/>
            <a:ext cx="4554071" cy="114932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29F3-44B9-5742-9679-5C22C5B3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178" y="6345198"/>
            <a:ext cx="416626" cy="365125"/>
          </a:xfrm>
          <a:prstGeom prst="rect">
            <a:avLst/>
          </a:prstGeom>
        </p:spPr>
        <p:txBody>
          <a:bodyPr anchor="ctr"/>
          <a:lstStyle>
            <a:lvl1pPr algn="l">
              <a:defRPr lang="en-US" sz="8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4197F2B-9405-EE44-AB50-79C8149532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35526-CED6-EF45-A3D8-2CBD8948B511}"/>
              </a:ext>
            </a:extLst>
          </p:cNvPr>
          <p:cNvSpPr txBox="1"/>
          <p:nvPr userDrawn="1"/>
        </p:nvSpPr>
        <p:spPr>
          <a:xfrm>
            <a:off x="10668726" y="6400412"/>
            <a:ext cx="826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noProof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Confidential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A1448-D29F-CB45-8B0C-40F79A6AE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055" y="6410731"/>
            <a:ext cx="1818624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995BD8-944C-A246-848F-B3EC190D430C}"/>
              </a:ext>
            </a:extLst>
          </p:cNvPr>
          <p:cNvCxnSpPr/>
          <p:nvPr userDrawn="1"/>
        </p:nvCxnSpPr>
        <p:spPr>
          <a:xfrm>
            <a:off x="10668726" y="6377858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4EE4FF-C68A-274D-BCF6-0341C21BA913}"/>
              </a:ext>
            </a:extLst>
          </p:cNvPr>
          <p:cNvCxnSpPr/>
          <p:nvPr userDrawn="1"/>
        </p:nvCxnSpPr>
        <p:spPr>
          <a:xfrm>
            <a:off x="11497709" y="6378992"/>
            <a:ext cx="0" cy="274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26A908-2470-6C46-96F1-529C29C197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8612" y="1814889"/>
            <a:ext cx="4473384" cy="30793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939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DC62F-8827-AA40-AB3B-F71AA9FF2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7319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B7D571-0E33-AF4D-B5D2-4E6106B97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256" y="5038344"/>
            <a:ext cx="2727963" cy="274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CD8CFF-773C-2B40-8415-93D500C0F0DB}"/>
              </a:ext>
            </a:extLst>
          </p:cNvPr>
          <p:cNvSpPr/>
          <p:nvPr userDrawn="1"/>
        </p:nvSpPr>
        <p:spPr>
          <a:xfrm>
            <a:off x="0" y="4224528"/>
            <a:ext cx="8522208" cy="1901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1064F3-5255-0C4F-8B7C-DA7166428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046" y="4235003"/>
            <a:ext cx="7504628" cy="9405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1008AB-4FC1-1745-A071-82D1B88B7A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1046" y="5191546"/>
            <a:ext cx="7504628" cy="93493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404906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21E452-DB13-7948-A3FC-B644C3C3A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07319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559263-A134-4340-BE1A-576DC4877A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256" y="5038344"/>
            <a:ext cx="2727963" cy="2743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E7C9A3-A4C0-D04A-85CC-4CB6176191D9}"/>
              </a:ext>
            </a:extLst>
          </p:cNvPr>
          <p:cNvSpPr/>
          <p:nvPr userDrawn="1"/>
        </p:nvSpPr>
        <p:spPr>
          <a:xfrm>
            <a:off x="0" y="4224528"/>
            <a:ext cx="8522208" cy="1901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A6562A-7F84-5E44-8FE5-E4CBB9967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046" y="4235003"/>
            <a:ext cx="7504628" cy="9405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DEDB378-4284-D948-B6E0-8545E16BEE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1046" y="5191546"/>
            <a:ext cx="7504628" cy="93493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40080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50F07-18E1-7A4C-B672-D5018D306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7319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F73EB-4506-A845-87B9-5196B9CE6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256" y="5038344"/>
            <a:ext cx="2727963" cy="2743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F77D71-26B7-4C46-AD04-1FD8EBB0D44B}"/>
              </a:ext>
            </a:extLst>
          </p:cNvPr>
          <p:cNvSpPr/>
          <p:nvPr userDrawn="1"/>
        </p:nvSpPr>
        <p:spPr>
          <a:xfrm>
            <a:off x="0" y="4224528"/>
            <a:ext cx="8522208" cy="1901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6CE533-14B5-5741-A3FF-0637067512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046" y="4235003"/>
            <a:ext cx="7504628" cy="9405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lang="en-US" sz="2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5BF7CD5-83C2-7241-A6D1-CCB8FA52DC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1046" y="5191546"/>
            <a:ext cx="7504628" cy="93493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6926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3D612-C431-284B-AABF-012B690C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08DA6-FD8D-9247-933A-52F83444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98" r:id="rId3"/>
    <p:sldLayoutId id="2147483682" r:id="rId4"/>
    <p:sldLayoutId id="2147483684" r:id="rId5"/>
    <p:sldLayoutId id="2147483685" r:id="rId6"/>
    <p:sldLayoutId id="2147483696" r:id="rId7"/>
    <p:sldLayoutId id="2147483673" r:id="rId8"/>
    <p:sldLayoutId id="2147483676" r:id="rId9"/>
    <p:sldLayoutId id="2147483694" r:id="rId10"/>
    <p:sldLayoutId id="2147483695" r:id="rId11"/>
    <p:sldLayoutId id="2147483662" r:id="rId12"/>
    <p:sldLayoutId id="2147483668" r:id="rId13"/>
    <p:sldLayoutId id="2147483697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>
              <a:lumMod val="50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ts val="288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2920" indent="-228600" algn="l" defTabSz="914400" rtl="0" eaLnBrk="1" latinLnBrk="0" hangingPunct="1">
        <a:lnSpc>
          <a:spcPts val="288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1540" indent="-342900" algn="l" defTabSz="914400" rtl="0" eaLnBrk="1" latinLnBrk="0" hangingPunct="1">
        <a:lnSpc>
          <a:spcPts val="2880"/>
        </a:lnSpc>
        <a:spcBef>
          <a:spcPts val="500"/>
        </a:spcBef>
        <a:buClr>
          <a:schemeClr val="bg1">
            <a:lumMod val="65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42CD436-DF36-4F3A-A2B0-13C03872C0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34391" r="34391"/>
          <a:stretch>
            <a:fillRect/>
          </a:stretch>
        </p:blipFill>
        <p:spPr>
          <a:xfrm>
            <a:off x="0" y="0"/>
            <a:ext cx="804703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81FDA3-B785-6A44-BE4A-C6A65726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Designer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4D547-6FC5-DE4B-9EA3-C62C53E41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Trima Accel and TOMEs Tool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7B3B8-BA8A-244C-AA7B-27EA6D65F25D}"/>
              </a:ext>
            </a:extLst>
          </p:cNvPr>
          <p:cNvSpPr txBox="1"/>
          <p:nvPr/>
        </p:nvSpPr>
        <p:spPr>
          <a:xfrm>
            <a:off x="271046" y="6376824"/>
            <a:ext cx="3570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   </a:t>
            </a:r>
            <a:r>
              <a:rPr lang="en-US" sz="900" kern="1200" noProof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©2020 Terumo BCT, Inc.    XX-XXXX-00000</a:t>
            </a:r>
          </a:p>
        </p:txBody>
      </p:sp>
    </p:spTree>
    <p:extLst>
      <p:ext uri="{BB962C8B-B14F-4D97-AF65-F5344CB8AC3E}">
        <p14:creationId xmlns:p14="http://schemas.microsoft.com/office/powerpoint/2010/main" val="219982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FC241-5F57-A643-93E3-51240E38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7F2B-9405-EE44-AB50-79C81495323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7FFFE-EB2A-0248-8DC6-BFCFA589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F2B591-C2F2-9642-94CE-E3C5F8992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E8378-7DF4-47A7-BF8E-68B40A338ED3}"/>
              </a:ext>
            </a:extLst>
          </p:cNvPr>
          <p:cNvSpPr/>
          <p:nvPr/>
        </p:nvSpPr>
        <p:spPr>
          <a:xfrm>
            <a:off x="491844" y="3427838"/>
            <a:ext cx="4967172" cy="2031266"/>
          </a:xfrm>
          <a:prstGeom prst="rect">
            <a:avLst/>
          </a:prstGeom>
        </p:spPr>
        <p:txBody>
          <a:bodyPr wrap="square" lIns="0" rIns="0">
            <a:noAutofit/>
          </a:bodyPr>
          <a:lstStyle/>
          <a:p>
            <a:pPr algn="ctr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advances unlocked by TOMEs in Trima are </a:t>
            </a:r>
            <a:r>
              <a:rPr lang="en-US" sz="25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abstract</a:t>
            </a:r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difficult for operators and internals to understand the real value of the technology</a:t>
            </a:r>
            <a:endParaRPr lang="pt-BR" sz="25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C171D-6000-4669-987E-5167FC62E550}"/>
              </a:ext>
            </a:extLst>
          </p:cNvPr>
          <p:cNvGrpSpPr/>
          <p:nvPr/>
        </p:nvGrpSpPr>
        <p:grpSpPr>
          <a:xfrm>
            <a:off x="1265199" y="2115899"/>
            <a:ext cx="3420462" cy="1089529"/>
            <a:chOff x="1265199" y="2115899"/>
            <a:chExt cx="3420462" cy="10895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F1C9BF-7773-4503-BCC9-D133966EC733}"/>
                </a:ext>
              </a:extLst>
            </p:cNvPr>
            <p:cNvSpPr/>
            <p:nvPr/>
          </p:nvSpPr>
          <p:spPr>
            <a:xfrm>
              <a:off x="2417796" y="2115899"/>
              <a:ext cx="2267865" cy="1089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</a:t>
              </a:r>
            </a:p>
            <a:p>
              <a:pPr>
                <a:lnSpc>
                  <a:spcPct val="80000"/>
                </a:lnSpc>
              </a:pPr>
              <a:r>
                <a:rPr lang="pt-BR" sz="4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Challenge</a:t>
              </a:r>
              <a:endPara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97067B-5235-4E92-8009-B520E44DA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65199" y="2120663"/>
              <a:ext cx="1086658" cy="1080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1BACE33-BAF5-4320-BF6C-03B89F9FF31B}"/>
              </a:ext>
            </a:extLst>
          </p:cNvPr>
          <p:cNvSpPr/>
          <p:nvPr/>
        </p:nvSpPr>
        <p:spPr>
          <a:xfrm>
            <a:off x="6300156" y="3427838"/>
            <a:ext cx="540000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tool to make the features unlocked in Trima with TOMEs </a:t>
            </a:r>
            <a:r>
              <a:rPr lang="en-US" sz="25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real as possible</a:t>
            </a:r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>
              <a:spcBef>
                <a:spcPts val="1000"/>
              </a:spcBef>
            </a:pPr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tool should simulate the </a:t>
            </a:r>
            <a:r>
              <a:rPr lang="en-US" sz="25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 in the TOMEs </a:t>
            </a:r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5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effects in the Trima</a:t>
            </a:r>
            <a:endParaRPr lang="pt-BR" sz="250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6926C8-0978-47D6-99CF-A3C79D896729}"/>
              </a:ext>
            </a:extLst>
          </p:cNvPr>
          <p:cNvGrpSpPr/>
          <p:nvPr/>
        </p:nvGrpSpPr>
        <p:grpSpPr>
          <a:xfrm>
            <a:off x="7381549" y="2119505"/>
            <a:ext cx="3237215" cy="1089529"/>
            <a:chOff x="7381549" y="2119505"/>
            <a:chExt cx="3237215" cy="10895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554169-B034-4E26-B7EF-2886A75EDE8E}"/>
                </a:ext>
              </a:extLst>
            </p:cNvPr>
            <p:cNvSpPr/>
            <p:nvPr/>
          </p:nvSpPr>
          <p:spPr>
            <a:xfrm>
              <a:off x="8657971" y="2119505"/>
              <a:ext cx="1960793" cy="1089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</a:t>
              </a:r>
            </a:p>
            <a:p>
              <a:pPr>
                <a:lnSpc>
                  <a:spcPct val="80000"/>
                </a:lnSpc>
              </a:pPr>
              <a:r>
                <a:rPr lang="pt-BR" sz="4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Solution</a:t>
              </a:r>
              <a:endPara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5C857C-A6D3-44B3-9C76-DF6EBE68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1549" y="2124269"/>
              <a:ext cx="1370308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8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FC241-5F57-A643-93E3-51240E38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7F2B-9405-EE44-AB50-79C81495323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7FFFE-EB2A-0248-8DC6-BFCFA589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 designer</a:t>
            </a:r>
            <a:br>
              <a:rPr lang="en-US" dirty="0"/>
            </a:br>
            <a:r>
              <a:rPr lang="en-US" sz="1800" b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Tool that has the dynamics of TOMEs with the simulation of the Trima screen</a:t>
            </a:r>
            <a:endParaRPr lang="en-US" sz="1800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F2B591-C2F2-9642-94CE-E3C5F8992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6F2A4A-7A44-4381-B73B-3B95EAFDFE9E}"/>
              </a:ext>
            </a:extLst>
          </p:cNvPr>
          <p:cNvGrpSpPr/>
          <p:nvPr/>
        </p:nvGrpSpPr>
        <p:grpSpPr>
          <a:xfrm>
            <a:off x="3807500" y="1681059"/>
            <a:ext cx="8714282" cy="4337394"/>
            <a:chOff x="0" y="394812"/>
            <a:chExt cx="12192000" cy="606837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37258B-1BAF-432D-A440-9B7E8786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4812"/>
              <a:ext cx="12192000" cy="6068375"/>
            </a:xfrm>
            <a:prstGeom prst="rect">
              <a:avLst/>
            </a:prstGeom>
            <a:effectLst>
              <a:softEdge rad="4572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4D46C3D-A60D-47CA-AB37-16309EC81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62" r="6563" b="69453"/>
            <a:stretch/>
          </p:blipFill>
          <p:spPr>
            <a:xfrm>
              <a:off x="678085" y="394812"/>
              <a:ext cx="10713774" cy="1853713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774C83-566C-484C-92D3-4DD3B8FC8848}"/>
              </a:ext>
            </a:extLst>
          </p:cNvPr>
          <p:cNvGrpSpPr/>
          <p:nvPr/>
        </p:nvGrpSpPr>
        <p:grpSpPr>
          <a:xfrm>
            <a:off x="-2805787" y="1629407"/>
            <a:ext cx="3807501" cy="674948"/>
            <a:chOff x="244839" y="1733829"/>
            <a:chExt cx="3807501" cy="67494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B76308-0208-4E07-8143-F0648F6320DB}"/>
                </a:ext>
              </a:extLst>
            </p:cNvPr>
            <p:cNvGrpSpPr/>
            <p:nvPr/>
          </p:nvGrpSpPr>
          <p:grpSpPr>
            <a:xfrm>
              <a:off x="331846" y="1733829"/>
              <a:ext cx="1924343" cy="477054"/>
              <a:chOff x="331846" y="1794723"/>
              <a:chExt cx="1924343" cy="47705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AFC267-D724-42FF-B4D5-B49B52C37604}"/>
                  </a:ext>
                </a:extLst>
              </p:cNvPr>
              <p:cNvSpPr/>
              <p:nvPr/>
            </p:nvSpPr>
            <p:spPr>
              <a:xfrm>
                <a:off x="621318" y="1794723"/>
                <a:ext cx="1634871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Web </a:t>
                </a:r>
                <a:r>
                  <a:rPr lang="pt-BR" sz="2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based</a:t>
                </a:r>
                <a:endPara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3B81BBE9-0A53-45AF-AF21-5C8F4F30F1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7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6" b="5207"/>
              <a:stretch/>
            </p:blipFill>
            <p:spPr bwMode="auto">
              <a:xfrm>
                <a:off x="331846" y="1907250"/>
                <a:ext cx="283728" cy="2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0AA1A1-4750-4591-9AF0-76E4AF1FE64D}"/>
                </a:ext>
              </a:extLst>
            </p:cNvPr>
            <p:cNvSpPr/>
            <p:nvPr/>
          </p:nvSpPr>
          <p:spPr>
            <a:xfrm>
              <a:off x="244839" y="2127161"/>
              <a:ext cx="3807501" cy="281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pt-BR" sz="15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</a:t>
              </a:r>
              <a:r>
                <a:rPr lang="pt-B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5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</a:t>
              </a:r>
              <a:r>
                <a:rPr lang="pt-B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5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used</a:t>
              </a:r>
              <a:r>
                <a:rPr lang="pt-B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5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</a:t>
              </a:r>
              <a:r>
                <a:rPr lang="pt-B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5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multiple</a:t>
              </a:r>
              <a:r>
                <a:rPr lang="pt-B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5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platforms</a:t>
              </a:r>
              <a:endParaRPr lang="pt-B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AD4ECA-D5F7-4030-878D-3C1D5479E195}"/>
              </a:ext>
            </a:extLst>
          </p:cNvPr>
          <p:cNvGrpSpPr/>
          <p:nvPr/>
        </p:nvGrpSpPr>
        <p:grpSpPr>
          <a:xfrm>
            <a:off x="-2805787" y="2380329"/>
            <a:ext cx="3807501" cy="858876"/>
            <a:chOff x="244839" y="2748391"/>
            <a:chExt cx="3807501" cy="8588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082299-187C-42D4-9BD4-97BC3AAC248E}"/>
                </a:ext>
              </a:extLst>
            </p:cNvPr>
            <p:cNvGrpSpPr/>
            <p:nvPr/>
          </p:nvGrpSpPr>
          <p:grpSpPr>
            <a:xfrm>
              <a:off x="331846" y="2748391"/>
              <a:ext cx="1466333" cy="477054"/>
              <a:chOff x="331846" y="3565476"/>
              <a:chExt cx="1466333" cy="47705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5E999F-F304-4B22-98EB-6DC74CD5B223}"/>
                  </a:ext>
                </a:extLst>
              </p:cNvPr>
              <p:cNvSpPr/>
              <p:nvPr/>
            </p:nvSpPr>
            <p:spPr>
              <a:xfrm>
                <a:off x="621318" y="3565476"/>
                <a:ext cx="1176861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Flexible</a:t>
                </a:r>
                <a:endPara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D335331D-0879-4B56-BF44-4B43AE5583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7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6" b="5207"/>
              <a:stretch/>
            </p:blipFill>
            <p:spPr bwMode="auto">
              <a:xfrm>
                <a:off x="331846" y="3678003"/>
                <a:ext cx="283728" cy="2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41561E-6DF2-4E6C-9940-04F8705A4D57}"/>
                </a:ext>
              </a:extLst>
            </p:cNvPr>
            <p:cNvSpPr/>
            <p:nvPr/>
          </p:nvSpPr>
          <p:spPr>
            <a:xfrm>
              <a:off x="244839" y="3140986"/>
              <a:ext cx="3807501" cy="466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 can </a:t>
              </a:r>
              <a:r>
                <a:rPr lang="en-US" sz="15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 any type of event </a:t>
              </a:r>
              <a:r>
                <a:rPr 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configure the workflow in the </a:t>
              </a:r>
              <a:r>
                <a:rPr lang="en-US" sz="15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best way for your routine</a:t>
              </a:r>
              <a:endParaRPr lang="pt-B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251ACD-6681-444C-9537-1436CF697B35}"/>
              </a:ext>
            </a:extLst>
          </p:cNvPr>
          <p:cNvGrpSpPr/>
          <p:nvPr/>
        </p:nvGrpSpPr>
        <p:grpSpPr>
          <a:xfrm>
            <a:off x="-2805787" y="3315179"/>
            <a:ext cx="3807501" cy="874616"/>
            <a:chOff x="244839" y="3702059"/>
            <a:chExt cx="3807501" cy="8746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FDE2C2-19B5-41C9-8353-37A4A3E1C162}"/>
                </a:ext>
              </a:extLst>
            </p:cNvPr>
            <p:cNvGrpSpPr/>
            <p:nvPr/>
          </p:nvGrpSpPr>
          <p:grpSpPr>
            <a:xfrm>
              <a:off x="331846" y="3702059"/>
              <a:ext cx="2084579" cy="477054"/>
              <a:chOff x="331846" y="2741928"/>
              <a:chExt cx="2084579" cy="47705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5D3C83-D895-4D4D-AE00-B12EA9980DFF}"/>
                  </a:ext>
                </a:extLst>
              </p:cNvPr>
              <p:cNvSpPr/>
              <p:nvPr/>
            </p:nvSpPr>
            <p:spPr>
              <a:xfrm>
                <a:off x="621318" y="2741928"/>
                <a:ext cx="1795107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Drag</a:t>
                </a:r>
                <a:r>
                  <a:rPr lang="pt-BR" sz="2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&amp; </a:t>
                </a:r>
                <a:r>
                  <a:rPr lang="pt-BR" sz="2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Drop</a:t>
                </a:r>
                <a:endPara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3" name="Picture 2">
                <a:extLst>
                  <a:ext uri="{FF2B5EF4-FFF2-40B4-BE49-F238E27FC236}">
                    <a16:creationId xmlns:a16="http://schemas.microsoft.com/office/drawing/2014/main" id="{B0C14D0F-8E05-43A6-B8C6-C21C1071D8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7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6" b="5207"/>
              <a:stretch/>
            </p:blipFill>
            <p:spPr bwMode="auto">
              <a:xfrm>
                <a:off x="331846" y="2854455"/>
                <a:ext cx="283728" cy="2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456113-AE5D-45DD-9214-7AFDF337F3F2}"/>
                </a:ext>
              </a:extLst>
            </p:cNvPr>
            <p:cNvSpPr/>
            <p:nvPr/>
          </p:nvSpPr>
          <p:spPr>
            <a:xfrm>
              <a:off x="244839" y="4110394"/>
              <a:ext cx="3807501" cy="466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interaction with the system is simple, just </a:t>
              </a:r>
              <a:r>
                <a:rPr lang="en-US" sz="15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click</a:t>
              </a:r>
              <a:r>
                <a:rPr 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5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drag</a:t>
              </a:r>
              <a:r>
                <a:rPr 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5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drop</a:t>
              </a:r>
              <a:endParaRPr lang="pt-B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04B3FD1-0167-4E06-B7C0-D6ADAF00B03B}"/>
              </a:ext>
            </a:extLst>
          </p:cNvPr>
          <p:cNvGrpSpPr/>
          <p:nvPr/>
        </p:nvGrpSpPr>
        <p:grpSpPr>
          <a:xfrm>
            <a:off x="-2805788" y="4265769"/>
            <a:ext cx="3807501" cy="874338"/>
            <a:chOff x="244838" y="4655727"/>
            <a:chExt cx="3807501" cy="8743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AC7C82-0944-48B7-B05F-9E3F89E36FE1}"/>
                </a:ext>
              </a:extLst>
            </p:cNvPr>
            <p:cNvGrpSpPr/>
            <p:nvPr/>
          </p:nvGrpSpPr>
          <p:grpSpPr>
            <a:xfrm>
              <a:off x="331846" y="4655727"/>
              <a:ext cx="2158830" cy="477054"/>
              <a:chOff x="331846" y="4655727"/>
              <a:chExt cx="2158830" cy="47705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30A9BBC-3C27-4D21-84CA-6D3E367E55F5}"/>
                  </a:ext>
                </a:extLst>
              </p:cNvPr>
              <p:cNvSpPr/>
              <p:nvPr/>
            </p:nvSpPr>
            <p:spPr>
              <a:xfrm>
                <a:off x="621318" y="4655727"/>
                <a:ext cx="1869358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Trima </a:t>
                </a:r>
                <a:r>
                  <a:rPr lang="pt-BR" sz="2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Screen</a:t>
                </a:r>
                <a:endPara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3FD357D5-A63A-4A84-9A28-00C5885DF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7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6" b="5207"/>
              <a:stretch/>
            </p:blipFill>
            <p:spPr bwMode="auto">
              <a:xfrm>
                <a:off x="331846" y="4768254"/>
                <a:ext cx="283728" cy="2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6FB9A7-5612-4D6B-B276-A6D12B2A5EA0}"/>
                </a:ext>
              </a:extLst>
            </p:cNvPr>
            <p:cNvSpPr/>
            <p:nvPr/>
          </p:nvSpPr>
          <p:spPr>
            <a:xfrm>
              <a:off x="244838" y="5063784"/>
              <a:ext cx="3807501" cy="466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Examples of what the Trima screen will look like with the features</a:t>
              </a:r>
              <a:endParaRPr lang="pt-B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AEAD6D-69CC-44FD-B9CC-5C667C53FCE2}"/>
              </a:ext>
            </a:extLst>
          </p:cNvPr>
          <p:cNvGrpSpPr/>
          <p:nvPr/>
        </p:nvGrpSpPr>
        <p:grpSpPr>
          <a:xfrm>
            <a:off x="-2805788" y="5216082"/>
            <a:ext cx="3807501" cy="874338"/>
            <a:chOff x="244838" y="4655727"/>
            <a:chExt cx="3807501" cy="87433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0DDF184-801B-4738-B64A-EED063CAFBBC}"/>
                </a:ext>
              </a:extLst>
            </p:cNvPr>
            <p:cNvGrpSpPr/>
            <p:nvPr/>
          </p:nvGrpSpPr>
          <p:grpSpPr>
            <a:xfrm>
              <a:off x="331846" y="4655727"/>
              <a:ext cx="2537203" cy="477054"/>
              <a:chOff x="331846" y="4655727"/>
              <a:chExt cx="2537203" cy="47705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B3CB4E-A0A4-446F-8C65-D4E895B9A589}"/>
                  </a:ext>
                </a:extLst>
              </p:cNvPr>
              <p:cNvSpPr/>
              <p:nvPr/>
            </p:nvSpPr>
            <p:spPr>
              <a:xfrm>
                <a:off x="621318" y="4655727"/>
                <a:ext cx="2247731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Export</a:t>
                </a:r>
                <a:r>
                  <a:rPr lang="pt-BR" sz="2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sz="2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endPara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E5797A8D-9562-47BD-B9CD-EA251F6F2D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7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6" b="5207"/>
              <a:stretch/>
            </p:blipFill>
            <p:spPr bwMode="auto">
              <a:xfrm>
                <a:off x="331846" y="4768254"/>
                <a:ext cx="283728" cy="2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205F29-B7CC-46C8-9806-3D855A051FF7}"/>
                </a:ext>
              </a:extLst>
            </p:cNvPr>
            <p:cNvSpPr/>
            <p:nvPr/>
          </p:nvSpPr>
          <p:spPr>
            <a:xfrm>
              <a:off x="244838" y="5063784"/>
              <a:ext cx="3807501" cy="466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With the workflow defined, you can export it for use when </a:t>
              </a:r>
              <a:r>
                <a:rPr lang="en-US" sz="15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implementing TOMEs</a:t>
              </a:r>
              <a:endParaRPr lang="pt-B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1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25 4.44444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7.40741E-7 L 0.25 -7.40741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7.40741E-7 L 0.25 -7.40741E-7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1.85185E-6 L 0.25 1.85185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4.44444E-6 L 0.25 4.44444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FC241-5F57-A643-93E3-51240E38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7F2B-9405-EE44-AB50-79C81495323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7FFFE-EB2A-0248-8DC6-BFCFA589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Next steps</a:t>
            </a:r>
            <a:br>
              <a:rPr lang="en-US" dirty="0"/>
            </a:br>
            <a:r>
              <a:rPr lang="en-US" sz="1800" b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What we have already identified as opportunities for improvement so far</a:t>
            </a:r>
            <a:endParaRPr lang="en-US" sz="1800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F2B591-C2F2-9642-94CE-E3C5F8992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22568E2-ED01-49D0-B2A4-C8DD68B4BA41}"/>
              </a:ext>
            </a:extLst>
          </p:cNvPr>
          <p:cNvGrpSpPr/>
          <p:nvPr/>
        </p:nvGrpSpPr>
        <p:grpSpPr>
          <a:xfrm>
            <a:off x="-2690998" y="2010619"/>
            <a:ext cx="8370812" cy="867024"/>
            <a:chOff x="356836" y="2010619"/>
            <a:chExt cx="8370812" cy="86702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6F562FA-4163-450A-82F7-839A69A12CFA}"/>
                </a:ext>
              </a:extLst>
            </p:cNvPr>
            <p:cNvGrpSpPr/>
            <p:nvPr/>
          </p:nvGrpSpPr>
          <p:grpSpPr>
            <a:xfrm>
              <a:off x="807648" y="2010619"/>
              <a:ext cx="7920000" cy="867024"/>
              <a:chOff x="475783" y="2010619"/>
              <a:chExt cx="7920000" cy="86702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489C2A2-01B2-4505-8987-4A76322B545E}"/>
                  </a:ext>
                </a:extLst>
              </p:cNvPr>
              <p:cNvSpPr/>
              <p:nvPr/>
            </p:nvSpPr>
            <p:spPr>
              <a:xfrm>
                <a:off x="475784" y="2010619"/>
                <a:ext cx="460420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Translate</a:t>
                </a:r>
                <a:r>
                  <a:rPr lang="pt-BR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</a:t>
                </a:r>
                <a:r>
                  <a:rPr lang="pt-BR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other</a:t>
                </a:r>
                <a:r>
                  <a:rPr lang="pt-BR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languages</a:t>
                </a:r>
                <a:endParaRPr lang="pt-BR" sz="3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DB7972D-1A17-47D5-B8D4-BEB3DF4DC9C0}"/>
                  </a:ext>
                </a:extLst>
              </p:cNvPr>
              <p:cNvSpPr/>
              <p:nvPr/>
            </p:nvSpPr>
            <p:spPr>
              <a:xfrm>
                <a:off x="475783" y="2477533"/>
                <a:ext cx="79200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Spanish and Portuguese to make the tool usable in other regions</a:t>
                </a:r>
                <a:endParaRPr lang="pt-BR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46" name="Picture 10">
              <a:extLst>
                <a:ext uri="{FF2B5EF4-FFF2-40B4-BE49-F238E27FC236}">
                  <a16:creationId xmlns:a16="http://schemas.microsoft.com/office/drawing/2014/main" id="{AC606C60-4EAC-4647-8334-10EDACE1C1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DDB"/>
                </a:clrFrom>
                <a:clrTo>
                  <a:srgbClr val="FFFDDB">
                    <a:alpha val="0"/>
                  </a:srgbClr>
                </a:clrTo>
              </a:clrChang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0" t="38811" r="70206" b="39319"/>
            <a:stretch/>
          </p:blipFill>
          <p:spPr bwMode="auto">
            <a:xfrm>
              <a:off x="356836" y="2264131"/>
              <a:ext cx="364864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608089-DD9F-4515-B578-E1D45A69B14C}"/>
              </a:ext>
            </a:extLst>
          </p:cNvPr>
          <p:cNvGrpSpPr/>
          <p:nvPr/>
        </p:nvGrpSpPr>
        <p:grpSpPr>
          <a:xfrm>
            <a:off x="-2690998" y="3227720"/>
            <a:ext cx="8370812" cy="858167"/>
            <a:chOff x="356836" y="3227720"/>
            <a:chExt cx="8370812" cy="8581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8D177C-950F-45A7-AECC-9CDE89E1FBC2}"/>
                </a:ext>
              </a:extLst>
            </p:cNvPr>
            <p:cNvGrpSpPr/>
            <p:nvPr/>
          </p:nvGrpSpPr>
          <p:grpSpPr>
            <a:xfrm>
              <a:off x="807648" y="3227720"/>
              <a:ext cx="7920000" cy="858167"/>
              <a:chOff x="475783" y="3232232"/>
              <a:chExt cx="7920000" cy="85816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F60A30-FE74-41B2-9198-C7D18D928551}"/>
                  </a:ext>
                </a:extLst>
              </p:cNvPr>
              <p:cNvSpPr/>
              <p:nvPr/>
            </p:nvSpPr>
            <p:spPr>
              <a:xfrm>
                <a:off x="475784" y="3232232"/>
                <a:ext cx="460420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Expand</a:t>
                </a:r>
                <a:r>
                  <a:rPr lang="pt-BR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</a:t>
                </a:r>
                <a:r>
                  <a:rPr lang="pt-BR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other</a:t>
                </a:r>
                <a:r>
                  <a:rPr lang="pt-BR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equipment</a:t>
                </a:r>
                <a:endParaRPr lang="pt-BR" sz="3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50884B0-5D3D-4AD0-9D99-B0C1764FDB6C}"/>
                  </a:ext>
                </a:extLst>
              </p:cNvPr>
              <p:cNvSpPr/>
              <p:nvPr/>
            </p:nvSpPr>
            <p:spPr>
              <a:xfrm>
                <a:off x="475783" y="3690289"/>
                <a:ext cx="79200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Apply the same dynamic to other Terumo technologies</a:t>
                </a:r>
                <a:endParaRPr lang="pt-BR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51" name="Picture 10">
              <a:extLst>
                <a:ext uri="{FF2B5EF4-FFF2-40B4-BE49-F238E27FC236}">
                  <a16:creationId xmlns:a16="http://schemas.microsoft.com/office/drawing/2014/main" id="{8DD098B1-1CEF-42A2-93F5-C4A3BA69E9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DDB"/>
                </a:clrFrom>
                <a:clrTo>
                  <a:srgbClr val="FFFDDB">
                    <a:alpha val="0"/>
                  </a:srgbClr>
                </a:clrTo>
              </a:clrChang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74" t="38716" r="13201" b="39241"/>
            <a:stretch/>
          </p:blipFill>
          <p:spPr bwMode="auto">
            <a:xfrm>
              <a:off x="356836" y="3476803"/>
              <a:ext cx="36203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09C01-706C-4F5E-A2C4-86A6A07CE9DF}"/>
              </a:ext>
            </a:extLst>
          </p:cNvPr>
          <p:cNvGrpSpPr/>
          <p:nvPr/>
        </p:nvGrpSpPr>
        <p:grpSpPr>
          <a:xfrm>
            <a:off x="-2690998" y="4435965"/>
            <a:ext cx="8370812" cy="863829"/>
            <a:chOff x="356836" y="4435965"/>
            <a:chExt cx="8370812" cy="86382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BE7C44-FE6E-4B13-8888-13F7D1CC79C1}"/>
                </a:ext>
              </a:extLst>
            </p:cNvPr>
            <p:cNvGrpSpPr/>
            <p:nvPr/>
          </p:nvGrpSpPr>
          <p:grpSpPr>
            <a:xfrm>
              <a:off x="807648" y="4435965"/>
              <a:ext cx="7920000" cy="863829"/>
              <a:chOff x="475783" y="4778865"/>
              <a:chExt cx="7920000" cy="863829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12BB26-95C4-4028-BCD1-C577A6134973}"/>
                  </a:ext>
                </a:extLst>
              </p:cNvPr>
              <p:cNvSpPr/>
              <p:nvPr/>
            </p:nvSpPr>
            <p:spPr>
              <a:xfrm>
                <a:off x="475784" y="4778865"/>
                <a:ext cx="38434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Interact </a:t>
                </a:r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with</a:t>
                </a:r>
                <a:r>
                  <a:rPr lang="pt-BR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3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Salesforce</a:t>
                </a:r>
                <a:endParaRPr lang="pt-BR" sz="3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93B41BF-A4D4-4FE3-AC98-4FDAEB2B4FA1}"/>
                  </a:ext>
                </a:extLst>
              </p:cNvPr>
              <p:cNvSpPr/>
              <p:nvPr/>
            </p:nvSpPr>
            <p:spPr>
              <a:xfrm>
                <a:off x="475783" y="5242584"/>
                <a:ext cx="79200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Create reports that can be incorporated by Salesforce for use as records</a:t>
                </a:r>
                <a:endParaRPr lang="pt-BR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56" name="Picture 10">
              <a:extLst>
                <a:ext uri="{FF2B5EF4-FFF2-40B4-BE49-F238E27FC236}">
                  <a16:creationId xmlns:a16="http://schemas.microsoft.com/office/drawing/2014/main" id="{E0E6B0C0-E231-4390-960B-16369572CD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DDB"/>
                </a:clrFrom>
                <a:clrTo>
                  <a:srgbClr val="FFFDDB">
                    <a:alpha val="0"/>
                  </a:srgbClr>
                </a:clrTo>
              </a:clrChang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74" t="38716" r="13201" b="39241"/>
            <a:stretch/>
          </p:blipFill>
          <p:spPr bwMode="auto">
            <a:xfrm>
              <a:off x="356836" y="4687879"/>
              <a:ext cx="36203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983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25 -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0.25 -1.8518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2.22222E-6 L 0.25 -2.22222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D9AEA-F8C6-164B-88FC-A58C5F99E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47" y="2854337"/>
            <a:ext cx="4554071" cy="1149327"/>
          </a:xfrm>
        </p:spPr>
        <p:txBody>
          <a:bodyPr anchor="ctr" anchorCtr="0"/>
          <a:lstStyle/>
          <a:p>
            <a:r>
              <a:rPr lang="en-US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6979A-2F62-814D-AE38-88C144CB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7F2B-9405-EE44-AB50-79C81495323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Placeholder 7" descr="A person sitting at a desk&#10;&#10;Description automatically generated">
            <a:extLst>
              <a:ext uri="{FF2B5EF4-FFF2-40B4-BE49-F238E27FC236}">
                <a16:creationId xmlns:a16="http://schemas.microsoft.com/office/drawing/2014/main" id="{AABA3C34-C101-4914-A51C-EE8812F303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56" r="1556"/>
          <a:stretch>
            <a:fillRect/>
          </a:stretch>
        </p:blipFill>
        <p:spPr>
          <a:xfrm>
            <a:off x="7718425" y="1814513"/>
            <a:ext cx="4473575" cy="3078162"/>
          </a:xfrm>
        </p:spPr>
      </p:pic>
    </p:spTree>
    <p:extLst>
      <p:ext uri="{BB962C8B-B14F-4D97-AF65-F5344CB8AC3E}">
        <p14:creationId xmlns:p14="http://schemas.microsoft.com/office/powerpoint/2010/main" val="391756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-BCT2020-v3">
  <a:themeElements>
    <a:clrScheme name="T-BCT2020-v3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B3B3B3"/>
      </a:accent1>
      <a:accent2>
        <a:srgbClr val="008D61"/>
      </a:accent2>
      <a:accent3>
        <a:srgbClr val="E55D71"/>
      </a:accent3>
      <a:accent4>
        <a:srgbClr val="EC662A"/>
      </a:accent4>
      <a:accent5>
        <a:srgbClr val="447EBC"/>
      </a:accent5>
      <a:accent6>
        <a:srgbClr val="F28F00"/>
      </a:accent6>
      <a:hlink>
        <a:srgbClr val="00A99D"/>
      </a:hlink>
      <a:folHlink>
        <a:srgbClr val="1C5C5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E57EA0DA-4DB8-1541-A6EF-4312A763FBB6}" vid="{AFC00188-77F7-1748-8187-729F674B42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BF2597608D4E42B57BE258CFA33A7A" ma:contentTypeVersion="13" ma:contentTypeDescription="Create a new document." ma:contentTypeScope="" ma:versionID="f186cb15b5aba6fd823ced2339a1af0f">
  <xsd:schema xmlns:xsd="http://www.w3.org/2001/XMLSchema" xmlns:xs="http://www.w3.org/2001/XMLSchema" xmlns:p="http://schemas.microsoft.com/office/2006/metadata/properties" xmlns:ns3="7e099cc2-1a44-47c4-9092-b117d4dd8250" xmlns:ns4="f45d64a5-957a-4fd6-b28b-a5347b688f4a" targetNamespace="http://schemas.microsoft.com/office/2006/metadata/properties" ma:root="true" ma:fieldsID="5cdca2d1f5f884aa08f3314a8fac934b" ns3:_="" ns4:_="">
    <xsd:import namespace="7e099cc2-1a44-47c4-9092-b117d4dd8250"/>
    <xsd:import namespace="f45d64a5-957a-4fd6-b28b-a5347b688f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99cc2-1a44-47c4-9092-b117d4dd82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5d64a5-957a-4fd6-b28b-a5347b688f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AFCEA1-92E3-491A-9CDA-8719643102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1F1DC5-0FE4-4957-B13D-478A7458EBE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63E4931-FD4A-4EFD-A38F-2292AA7A8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99cc2-1a44-47c4-9092-b117d4dd8250"/>
    <ds:schemaRef ds:uri="f45d64a5-957a-4fd6-b28b-a5347b688f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Workflow Designer</Template>
  <TotalTime>22</TotalTime>
  <Words>231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T-BCT2020-v3</vt:lpstr>
      <vt:lpstr>Workflow Designer</vt:lpstr>
      <vt:lpstr>Project Overview</vt:lpstr>
      <vt:lpstr>Workflow designer Tool that has the dynamics of TOMEs with the simulation of the Trima screen</vt:lpstr>
      <vt:lpstr>Next steps What we have already identified as opportunities for improvement so far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Designer</dc:title>
  <dc:creator>Silva, Ricardo</dc:creator>
  <cp:lastModifiedBy>Silva, Ricardo</cp:lastModifiedBy>
  <cp:revision>2</cp:revision>
  <dcterms:created xsi:type="dcterms:W3CDTF">2020-07-07T18:22:11Z</dcterms:created>
  <dcterms:modified xsi:type="dcterms:W3CDTF">2020-07-07T18:45:51Z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0x010100F9BF2597608D4E42B57BE258CFA33A7A</vt:lpwstr>
  </property>
</Properties>
</file>